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6" r:id="rId2"/>
    <p:sldMasterId id="2147483773" r:id="rId3"/>
    <p:sldMasterId id="2147483788" r:id="rId4"/>
  </p:sldMasterIdLst>
  <p:notesMasterIdLst>
    <p:notesMasterId r:id="rId30"/>
  </p:notesMasterIdLst>
  <p:sldIdLst>
    <p:sldId id="256" r:id="rId5"/>
    <p:sldId id="298" r:id="rId6"/>
    <p:sldId id="304" r:id="rId7"/>
    <p:sldId id="258" r:id="rId8"/>
    <p:sldId id="278" r:id="rId9"/>
    <p:sldId id="286" r:id="rId10"/>
    <p:sldId id="285" r:id="rId11"/>
    <p:sldId id="276" r:id="rId12"/>
    <p:sldId id="280" r:id="rId13"/>
    <p:sldId id="287" r:id="rId14"/>
    <p:sldId id="284" r:id="rId15"/>
    <p:sldId id="282" r:id="rId16"/>
    <p:sldId id="283" r:id="rId17"/>
    <p:sldId id="263" r:id="rId18"/>
    <p:sldId id="264" r:id="rId19"/>
    <p:sldId id="277" r:id="rId20"/>
    <p:sldId id="281" r:id="rId21"/>
    <p:sldId id="265" r:id="rId22"/>
    <p:sldId id="269" r:id="rId23"/>
    <p:sldId id="355" r:id="rId24"/>
    <p:sldId id="262" r:id="rId25"/>
    <p:sldId id="356" r:id="rId26"/>
    <p:sldId id="357" r:id="rId27"/>
    <p:sldId id="367" r:id="rId28"/>
    <p:sldId id="260"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Garamond" panose="02020404030301010803"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Garamond" panose="02020404030301010803"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Garamond" panose="02020404030301010803"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Garamond" panose="02020404030301010803"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Garamond" panose="02020404030301010803"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Garamond" panose="02020404030301010803"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Garamond" panose="02020404030301010803"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Garamond" panose="02020404030301010803"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Garamond" panose="02020404030301010803"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673"/>
  </p:normalViewPr>
  <p:slideViewPr>
    <p:cSldViewPr snapToGrid="0" snapToObjects="1">
      <p:cViewPr varScale="1">
        <p:scale>
          <a:sx n="120" d="100"/>
          <a:sy n="120" d="100"/>
        </p:scale>
        <p:origin x="29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45451C-186D-A69E-BB7F-96465EADBD8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D64CC0F-B8E5-1832-B561-FBDC5CE87ED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ea typeface="ＭＳ Ｐゴシック" charset="-128"/>
              </a:defRPr>
            </a:lvl1pPr>
          </a:lstStyle>
          <a:p>
            <a:pPr>
              <a:defRPr/>
            </a:pPr>
            <a:fld id="{C4124774-0A6B-7244-8BC3-1EDA88E3511E}" type="datetimeFigureOut">
              <a:rPr lang="en-US" altLang="en-US"/>
              <a:pPr>
                <a:defRPr/>
              </a:pPr>
              <a:t>7/15/23</a:t>
            </a:fld>
            <a:endParaRPr lang="en-US" altLang="en-US"/>
          </a:p>
        </p:txBody>
      </p:sp>
      <p:sp>
        <p:nvSpPr>
          <p:cNvPr id="4" name="Slide Image Placeholder 3">
            <a:extLst>
              <a:ext uri="{FF2B5EF4-FFF2-40B4-BE49-F238E27FC236}">
                <a16:creationId xmlns:a16="http://schemas.microsoft.com/office/drawing/2014/main" id="{D7258481-301B-C00A-38A1-459CCAEF520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247AB9B-3140-0769-64D6-CC291649A8A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9DE6F97-0763-F514-BCB9-6853F990AFF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1208C1C-873B-69EF-6E06-8F9244CE5A3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CC6E169-C7FF-514B-8C63-1ECAF12B0F1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365C9B87-4939-E334-B342-F6F816C72E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0990D46B-F615-BD31-B804-DC6803F6D9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ea typeface="ＭＳ Ｐゴシック" panose="020B0600070205080204" pitchFamily="34" charset="-128"/>
              </a:rPr>
              <a:t>Ellen G. White and Earth Science</a:t>
            </a:r>
            <a:r>
              <a:rPr lang="en-US" altLang="en-US">
                <a:ea typeface="ＭＳ Ｐゴシック" panose="020B0600070205080204" pitchFamily="34" charset="-128"/>
              </a:rPr>
              <a:t> by Gerhard Pfandl</a:t>
            </a:r>
          </a:p>
          <a:p>
            <a:pPr eaLnBrk="1" hangingPunct="1">
              <a:spcBef>
                <a:spcPct val="0"/>
              </a:spcBef>
            </a:pPr>
            <a:r>
              <a:rPr lang="en-US" altLang="en-US" b="1">
                <a:ea typeface="ＭＳ Ｐゴシック" panose="020B0600070205080204" pitchFamily="34" charset="-128"/>
              </a:rPr>
              <a:t> </a:t>
            </a:r>
            <a:r>
              <a:rPr lang="en-US" altLang="en-US">
                <a:ea typeface="ＭＳ Ｐゴシック" panose="020B0600070205080204" pitchFamily="34" charset="-128"/>
              </a:rPr>
              <a:t> in </a:t>
            </a:r>
            <a:r>
              <a:rPr lang="en-US" altLang="en-US" i="1">
                <a:ea typeface="ＭＳ Ｐゴシック" panose="020B0600070205080204" pitchFamily="34" charset="-128"/>
              </a:rPr>
              <a:t>Journal of the Adventist Theological Society</a:t>
            </a:r>
            <a:r>
              <a:rPr lang="en-US" altLang="en-US">
                <a:ea typeface="ＭＳ Ｐゴシック" panose="020B0600070205080204" pitchFamily="34" charset="-128"/>
              </a:rPr>
              <a:t>, 14/1 (Spring 2003): 176–194.</a:t>
            </a:r>
          </a:p>
          <a:p>
            <a:pPr eaLnBrk="1" hangingPunct="1">
              <a:spcBef>
                <a:spcPct val="0"/>
              </a:spcBef>
            </a:pPr>
            <a:r>
              <a:rPr lang="en-US" altLang="en-US">
                <a:ea typeface="ＭＳ Ｐゴシック" panose="020B0600070205080204" pitchFamily="34" charset="-128"/>
              </a:rPr>
              <a:t>Article copyright © 2003 by Gerhard Pfandl. Retrieved April 6, 2014 from http://www.atsjats.org/publication_file.php?pub_id=44</a:t>
            </a:r>
          </a:p>
        </p:txBody>
      </p:sp>
      <p:sp>
        <p:nvSpPr>
          <p:cNvPr id="18435" name="Slide Number Placeholder 3">
            <a:extLst>
              <a:ext uri="{FF2B5EF4-FFF2-40B4-BE49-F238E27FC236}">
                <a16:creationId xmlns:a16="http://schemas.microsoft.com/office/drawing/2014/main" id="{052679C6-8153-7F0B-15BF-3541D5D442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62A458C-0204-EB40-B479-D7934F304005}"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Slide Image Placeholder 1">
            <a:extLst>
              <a:ext uri="{FF2B5EF4-FFF2-40B4-BE49-F238E27FC236}">
                <a16:creationId xmlns:a16="http://schemas.microsoft.com/office/drawing/2014/main" id="{046734D7-20EC-CA49-0E85-8B92E09FEF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1410" name="Notes Placeholder 2">
            <a:extLst>
              <a:ext uri="{FF2B5EF4-FFF2-40B4-BE49-F238E27FC236}">
                <a16:creationId xmlns:a16="http://schemas.microsoft.com/office/drawing/2014/main" id="{1FFED8F1-BD16-9333-7DCA-63430A3E6F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I" altLang="en-CI">
              <a:ea typeface="ＭＳ Ｐゴシック" panose="020B0600070205080204" pitchFamily="34" charset="-128"/>
            </a:endParaRPr>
          </a:p>
        </p:txBody>
      </p:sp>
      <p:sp>
        <p:nvSpPr>
          <p:cNvPr id="401411" name="Slide Number Placeholder 3">
            <a:extLst>
              <a:ext uri="{FF2B5EF4-FFF2-40B4-BE49-F238E27FC236}">
                <a16:creationId xmlns:a16="http://schemas.microsoft.com/office/drawing/2014/main" id="{E6645C28-8E26-58E0-0AF6-A1FE3072CF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80A2A4D-5CDA-D647-AFB1-375841EF3469}" type="slidenum">
              <a:rPr kumimoji="0" lang="en-US" altLang="en-CI"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CI"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Slide Image Placeholder 1">
            <a:extLst>
              <a:ext uri="{FF2B5EF4-FFF2-40B4-BE49-F238E27FC236}">
                <a16:creationId xmlns:a16="http://schemas.microsoft.com/office/drawing/2014/main" id="{FFD5E53C-C00D-C052-4158-78638FB75CA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8514" name="Notes Placeholder 2">
            <a:extLst>
              <a:ext uri="{FF2B5EF4-FFF2-40B4-BE49-F238E27FC236}">
                <a16:creationId xmlns:a16="http://schemas.microsoft.com/office/drawing/2014/main" id="{13CCD002-0204-4756-F10E-577DB0F70A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I" altLang="en-CI">
              <a:ea typeface="ＭＳ Ｐゴシック" panose="020B0600070205080204" pitchFamily="34" charset="-128"/>
            </a:endParaRPr>
          </a:p>
        </p:txBody>
      </p:sp>
      <p:sp>
        <p:nvSpPr>
          <p:cNvPr id="448515" name="Slide Number Placeholder 3">
            <a:extLst>
              <a:ext uri="{FF2B5EF4-FFF2-40B4-BE49-F238E27FC236}">
                <a16:creationId xmlns:a16="http://schemas.microsoft.com/office/drawing/2014/main" id="{033DA241-EBFE-BD4A-E410-622D8F11DF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eaLnBrk="1" hangingPunct="1"/>
            <a:fld id="{0E78E7AF-25AF-EC49-B6AA-8A0F7528A1AA}" type="slidenum">
              <a:rPr lang="en-US" altLang="en-CI" sz="1200">
                <a:solidFill>
                  <a:srgbClr val="000000"/>
                </a:solidFill>
                <a:latin typeface="Calibri" panose="020F0502020204030204" pitchFamily="34" charset="0"/>
              </a:rPr>
              <a:pPr eaLnBrk="1" hangingPunct="1"/>
              <a:t>24</a:t>
            </a:fld>
            <a:endParaRPr lang="en-US" altLang="en-CI" sz="120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Image Placeholder 1">
            <a:extLst>
              <a:ext uri="{FF2B5EF4-FFF2-40B4-BE49-F238E27FC236}">
                <a16:creationId xmlns:a16="http://schemas.microsoft.com/office/drawing/2014/main" id="{49C982B6-39DC-8E21-D79C-BEB340F4934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4" name="Notes Placeholder 2">
            <a:extLst>
              <a:ext uri="{FF2B5EF4-FFF2-40B4-BE49-F238E27FC236}">
                <a16:creationId xmlns:a16="http://schemas.microsoft.com/office/drawing/2014/main" id="{5ACCCA78-A8C9-FC6E-3F87-0D8ED08753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CI">
                <a:ea typeface="ＭＳ Ｐゴシック" panose="020B0600070205080204" pitchFamily="34" charset="-128"/>
              </a:rPr>
              <a:t>A POISONOUS EDUCATIONAL WORLDVIEW</a:t>
            </a:r>
          </a:p>
        </p:txBody>
      </p:sp>
      <p:sp>
        <p:nvSpPr>
          <p:cNvPr id="4" name="Slide Number Placeholder 3">
            <a:extLst>
              <a:ext uri="{FF2B5EF4-FFF2-40B4-BE49-F238E27FC236}">
                <a16:creationId xmlns:a16="http://schemas.microsoft.com/office/drawing/2014/main" id="{B6DA2DDD-8D5C-05A7-535E-E3FA5D1917C6}"/>
              </a:ext>
            </a:extLst>
          </p:cNvPr>
          <p:cNvSpPr>
            <a:spLocks noGrp="1"/>
          </p:cNvSpPr>
          <p:nvPr>
            <p:ph type="sldNum" sz="quarter" idx="5"/>
          </p:nvPr>
        </p:nvSpPr>
        <p:spPr/>
        <p:txBody>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eaLnBrk="1" hangingPunct="1"/>
            <a:fld id="{4B1836B8-08DB-3A46-AA91-7024CBFD872E}" type="slidenum">
              <a:rPr lang="en-US" altLang="en-CI" sz="1200">
                <a:latin typeface="Calibri" panose="020F0502020204030204" pitchFamily="34" charset="0"/>
              </a:rPr>
              <a:pPr eaLnBrk="1" hangingPunct="1"/>
              <a:t>3</a:t>
            </a:fld>
            <a:endParaRPr lang="en-US" altLang="en-CI"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8BCF5967-BC6D-904C-9726-71AACD80E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1330CC92-2BCB-DC14-53B3-E6CF4A44BD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A10E5F7B-05D4-D68B-0262-A8B2D5AE53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2FC877-6FA3-004A-A63B-7E8EC4DFA2AB}" type="slidenum">
              <a:rPr lang="en-US" altLang="en-US"/>
              <a:pPr>
                <a:spcBef>
                  <a:spcPct val="0"/>
                </a:spcBef>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465D58EA-76C9-18D3-7F88-B58092D85D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B17F8446-D71B-DB11-4200-50C1EA3B10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DA7BA28A-C381-6126-E0FD-3B4F31EA24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B3DE62-4CD6-0B4F-8AAA-489061BD50CC}" type="slidenum">
              <a:rPr lang="en-US" altLang="en-US"/>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3C43C9BA-5EBF-3751-577A-C23E146009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C2C726C3-A6F5-9CCB-F1F1-C73614EF89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20FEE8D2-C9F4-0332-3EC3-61F2098EB7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A04A9A-570D-014E-B5BE-FF487817455D}" type="slidenum">
              <a:rPr lang="en-US" altLang="en-US"/>
              <a:pPr>
                <a:spcBef>
                  <a:spcPct val="0"/>
                </a:spcBef>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7E9D23D8-FC00-18A5-3E0B-1EC5B7DA39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675236C7-6472-A384-DE94-156519DECD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Aquinas Laws: http://home.wlu.edu/~mahonj/PhilLawLecture1NatLaw.htm</a:t>
            </a:r>
          </a:p>
          <a:p>
            <a:pPr eaLnBrk="1" hangingPunct="1">
              <a:spcBef>
                <a:spcPct val="0"/>
              </a:spcBef>
            </a:pPr>
            <a:endParaRPr lang="en-US" altLang="en-US">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79C5D6A9-EB7A-F366-F4FF-7280BC0557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71C391-5056-C448-AF1F-81D731D65C01}" type="slidenum">
              <a:rPr lang="en-US" altLang="en-US"/>
              <a:pPr>
                <a:spcBef>
                  <a:spcPct val="0"/>
                </a:spcBef>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6E4030F0-2F59-64BA-5F25-109EED48A5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FF5BC9C-9F2F-C188-FC04-0A0CE07830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1844: Coincidence or providence? By Ron du Preez==http://dialogue.adventist.org/articles/18_3_dupreez_e.htm</a:t>
            </a:r>
          </a:p>
          <a:p>
            <a:pPr eaLnBrk="1" hangingPunct="1">
              <a:spcBef>
                <a:spcPct val="0"/>
              </a:spcBef>
            </a:pPr>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B174D27A-E836-C52C-C2FB-407968D5EF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4FA886-06E6-3E44-A410-153C7D6D209B}" type="slidenum">
              <a:rPr lang="en-US" altLang="en-US"/>
              <a:pPr>
                <a:spcBef>
                  <a:spcPct val="0"/>
                </a:spcBef>
              </a:pPr>
              <a:t>12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4671CE7F-CFA7-B229-DDF1-AE18472B90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DD605928-F8A0-768B-53A3-66D6311C4A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9385F9D1-8F17-B434-8611-F3203E9574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5B311D0-DDCD-D240-8849-CB61293D01B9}" type="slidenum">
              <a:rPr lang="en-US" altLang="en-US"/>
              <a:pPr>
                <a:spcBef>
                  <a:spcPct val="0"/>
                </a:spcBef>
              </a:pPr>
              <a:t>13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Slide Image Placeholder 1">
            <a:extLst>
              <a:ext uri="{FF2B5EF4-FFF2-40B4-BE49-F238E27FC236}">
                <a16:creationId xmlns:a16="http://schemas.microsoft.com/office/drawing/2014/main" id="{F4D6442B-6812-C1A9-7107-83F0CAAAE5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8" name="Notes Placeholder 2">
            <a:extLst>
              <a:ext uri="{FF2B5EF4-FFF2-40B4-BE49-F238E27FC236}">
                <a16:creationId xmlns:a16="http://schemas.microsoft.com/office/drawing/2014/main" id="{2ED96D54-6968-6B95-73DE-504F5474B7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I" altLang="en-CI">
              <a:ea typeface="ＭＳ Ｐゴシック" panose="020B0600070205080204" pitchFamily="34" charset="-128"/>
            </a:endParaRPr>
          </a:p>
        </p:txBody>
      </p:sp>
      <p:sp>
        <p:nvSpPr>
          <p:cNvPr id="398339" name="Slide Number Placeholder 3">
            <a:extLst>
              <a:ext uri="{FF2B5EF4-FFF2-40B4-BE49-F238E27FC236}">
                <a16:creationId xmlns:a16="http://schemas.microsoft.com/office/drawing/2014/main" id="{53DA0D31-8681-A911-E2FC-5CCEE540DC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405A506-F24E-F749-9FDF-6016BA060C0C}" type="slidenum">
              <a:rPr kumimoji="0" lang="en-US" altLang="en-CI"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CI"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hemeOverride" Target="../theme/themeOverride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Master" Target="../slideMasters/slideMaster4.xml"/><Relationship Id="rId1" Type="http://schemas.openxmlformats.org/officeDocument/2006/relationships/themeOverride" Target="../theme/themeOverride3.xml"/><Relationship Id="rId4" Type="http://schemas.openxmlformats.org/officeDocument/2006/relationships/image" Target="../media/image3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7" descr="coverEmboss.png">
            <a:extLst>
              <a:ext uri="{FF2B5EF4-FFF2-40B4-BE49-F238E27FC236}">
                <a16:creationId xmlns:a16="http://schemas.microsoft.com/office/drawing/2014/main" id="{B6DA64C7-7F9C-A9DB-2E59-CA04BDD501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verAccentBottom.png">
            <a:extLst>
              <a:ext uri="{FF2B5EF4-FFF2-40B4-BE49-F238E27FC236}">
                <a16:creationId xmlns:a16="http://schemas.microsoft.com/office/drawing/2014/main" id="{FB5FE033-3D8A-67CF-D3F9-148A1E0A77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686300"/>
            <a:ext cx="7315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overAccentTop.png">
            <a:extLst>
              <a:ext uri="{FF2B5EF4-FFF2-40B4-BE49-F238E27FC236}">
                <a16:creationId xmlns:a16="http://schemas.microsoft.com/office/drawing/2014/main" id="{B16E0B45-2C1B-C27E-C11A-AA1C83959D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19250"/>
            <a:ext cx="7315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16012" y="1904999"/>
            <a:ext cx="6938963" cy="1582271"/>
          </a:xfrm>
        </p:spPr>
        <p:txBody>
          <a:bodyPr anchor="b"/>
          <a:lstStyle>
            <a:lvl1pPr>
              <a:lnSpc>
                <a:spcPct val="95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7CF731E0-90E2-C758-98C5-12D3F8254C6A}"/>
              </a:ext>
            </a:extLst>
          </p:cNvPr>
          <p:cNvSpPr>
            <a:spLocks noGrp="1"/>
          </p:cNvSpPr>
          <p:nvPr>
            <p:ph type="dt" sz="half" idx="10"/>
          </p:nvPr>
        </p:nvSpPr>
        <p:spPr>
          <a:xfrm>
            <a:off x="5907088" y="5715000"/>
            <a:ext cx="2133600" cy="276225"/>
          </a:xfrm>
        </p:spPr>
        <p:txBody>
          <a:bodyPr/>
          <a:lstStyle>
            <a:lvl1pPr>
              <a:defRPr smtClean="0">
                <a:solidFill>
                  <a:srgbClr val="868199"/>
                </a:solidFill>
              </a:defRPr>
            </a:lvl1pPr>
          </a:lstStyle>
          <a:p>
            <a:pPr>
              <a:defRPr/>
            </a:pPr>
            <a:fld id="{3BA8DD30-3E15-5440-AA04-01385C724E8B}" type="datetimeFigureOut">
              <a:rPr lang="en-US" altLang="en-US"/>
              <a:pPr>
                <a:defRPr/>
              </a:pPr>
              <a:t>7/15/23</a:t>
            </a:fld>
            <a:endParaRPr lang="en-US" altLang="en-US"/>
          </a:p>
        </p:txBody>
      </p:sp>
      <p:sp>
        <p:nvSpPr>
          <p:cNvPr id="8" name="Footer Placeholder 4">
            <a:extLst>
              <a:ext uri="{FF2B5EF4-FFF2-40B4-BE49-F238E27FC236}">
                <a16:creationId xmlns:a16="http://schemas.microsoft.com/office/drawing/2014/main" id="{2301AC5D-B21D-B25F-E3C4-7F2FED8E8212}"/>
              </a:ext>
            </a:extLst>
          </p:cNvPr>
          <p:cNvSpPr>
            <a:spLocks noGrp="1"/>
          </p:cNvSpPr>
          <p:nvPr>
            <p:ph type="ftr" sz="quarter" idx="11"/>
          </p:nvPr>
        </p:nvSpPr>
        <p:spPr>
          <a:xfrm>
            <a:off x="1103313" y="5715000"/>
            <a:ext cx="2895600" cy="276225"/>
          </a:xfrm>
        </p:spPr>
        <p:txBody>
          <a:bodyPr/>
          <a:lstStyle>
            <a:lvl1pPr>
              <a:defRPr>
                <a:solidFill>
                  <a:schemeClr val="bg2">
                    <a:lumMod val="60000"/>
                    <a:lumOff val="40000"/>
                  </a:schemeClr>
                </a:solidFill>
              </a:defRPr>
            </a:lvl1pPr>
          </a:lstStyle>
          <a:p>
            <a:pPr>
              <a:defRPr/>
            </a:pPr>
            <a:endParaRPr lang="en-US"/>
          </a:p>
        </p:txBody>
      </p:sp>
      <p:sp>
        <p:nvSpPr>
          <p:cNvPr id="9" name="Slide Number Placeholder 5">
            <a:extLst>
              <a:ext uri="{FF2B5EF4-FFF2-40B4-BE49-F238E27FC236}">
                <a16:creationId xmlns:a16="http://schemas.microsoft.com/office/drawing/2014/main" id="{E37F79A7-3BC4-DC7F-0A16-42612006FEDD}"/>
              </a:ext>
            </a:extLst>
          </p:cNvPr>
          <p:cNvSpPr>
            <a:spLocks noGrp="1"/>
          </p:cNvSpPr>
          <p:nvPr>
            <p:ph type="sldNum" sz="quarter" idx="12"/>
          </p:nvPr>
        </p:nvSpPr>
        <p:spPr>
          <a:xfrm>
            <a:off x="4343400" y="5715000"/>
            <a:ext cx="457200" cy="276225"/>
          </a:xfrm>
        </p:spPr>
        <p:txBody>
          <a:bodyPr/>
          <a:lstStyle>
            <a:lvl1pPr>
              <a:defRPr>
                <a:solidFill>
                  <a:srgbClr val="868199"/>
                </a:solidFill>
              </a:defRPr>
            </a:lvl1pPr>
          </a:lstStyle>
          <a:p>
            <a:fld id="{1F9C7323-42D0-B546-A69B-3949B8FADDA7}" type="slidenum">
              <a:rPr lang="en-US" altLang="en-US"/>
              <a:pPr/>
              <a:t>‹#›</a:t>
            </a:fld>
            <a:endParaRPr lang="en-US" altLang="en-US"/>
          </a:p>
        </p:txBody>
      </p:sp>
    </p:spTree>
    <p:extLst>
      <p:ext uri="{BB962C8B-B14F-4D97-AF65-F5344CB8AC3E}">
        <p14:creationId xmlns:p14="http://schemas.microsoft.com/office/powerpoint/2010/main" val="9475740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scrollwork-Top.png">
            <a:extLst>
              <a:ext uri="{FF2B5EF4-FFF2-40B4-BE49-F238E27FC236}">
                <a16:creationId xmlns:a16="http://schemas.microsoft.com/office/drawing/2014/main" id="{396C2D4B-2D87-4FFF-9044-51B32783A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754563" y="673100"/>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crollwork-Bottom.png">
            <a:extLst>
              <a:ext uri="{FF2B5EF4-FFF2-40B4-BE49-F238E27FC236}">
                <a16:creationId xmlns:a16="http://schemas.microsoft.com/office/drawing/2014/main" id="{AE8D09DA-3D08-A041-BB59-2A57D732C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54563" y="5637213"/>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crollwork-Bottom.png">
            <a:extLst>
              <a:ext uri="{FF2B5EF4-FFF2-40B4-BE49-F238E27FC236}">
                <a16:creationId xmlns:a16="http://schemas.microsoft.com/office/drawing/2014/main" id="{E09FE9F1-EF0A-A88E-8BCB-93B71BFA6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988" y="5637213"/>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scrollwork-Top.png">
            <a:extLst>
              <a:ext uri="{FF2B5EF4-FFF2-40B4-BE49-F238E27FC236}">
                <a16:creationId xmlns:a16="http://schemas.microsoft.com/office/drawing/2014/main" id="{86954037-C857-8F15-DA8D-77FA70C88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988" y="673100"/>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aptionAccent.png">
            <a:extLst>
              <a:ext uri="{FF2B5EF4-FFF2-40B4-BE49-F238E27FC236}">
                <a16:creationId xmlns:a16="http://schemas.microsoft.com/office/drawing/2014/main" id="{0CC75D14-DECF-BB5C-C2CB-8CBE71D17B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25688"/>
            <a:ext cx="3429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914400"/>
            <a:ext cx="3429000" cy="1371600"/>
          </a:xfrm>
        </p:spPr>
        <p:txBody>
          <a:bodyPr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838200" y="2667001"/>
            <a:ext cx="3429000" cy="2895600"/>
          </a:xfrm>
        </p:spPr>
        <p:txBody>
          <a:bodyPr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a:extLst>
              <a:ext uri="{FF2B5EF4-FFF2-40B4-BE49-F238E27FC236}">
                <a16:creationId xmlns:a16="http://schemas.microsoft.com/office/drawing/2014/main" id="{309151D1-261D-D71F-510D-04EA7D369957}"/>
              </a:ext>
            </a:extLst>
          </p:cNvPr>
          <p:cNvSpPr>
            <a:spLocks noGrp="1"/>
          </p:cNvSpPr>
          <p:nvPr>
            <p:ph type="dt" sz="half" idx="10"/>
          </p:nvPr>
        </p:nvSpPr>
        <p:spPr/>
        <p:txBody>
          <a:bodyPr/>
          <a:lstStyle>
            <a:lvl1pPr>
              <a:defRPr smtClean="0"/>
            </a:lvl1pPr>
          </a:lstStyle>
          <a:p>
            <a:pPr>
              <a:defRPr/>
            </a:pPr>
            <a:fld id="{AB08C41D-61C2-D149-ABCB-C3A6E986CB80}" type="datetimeFigureOut">
              <a:rPr lang="en-US" altLang="en-US"/>
              <a:pPr>
                <a:defRPr/>
              </a:pPr>
              <a:t>7/15/23</a:t>
            </a:fld>
            <a:endParaRPr lang="en-US" altLang="en-US"/>
          </a:p>
        </p:txBody>
      </p:sp>
      <p:sp>
        <p:nvSpPr>
          <p:cNvPr id="11" name="Footer Placeholder 5">
            <a:extLst>
              <a:ext uri="{FF2B5EF4-FFF2-40B4-BE49-F238E27FC236}">
                <a16:creationId xmlns:a16="http://schemas.microsoft.com/office/drawing/2014/main" id="{E1A9C032-8086-282A-8890-FB1D8F49B410}"/>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6">
            <a:extLst>
              <a:ext uri="{FF2B5EF4-FFF2-40B4-BE49-F238E27FC236}">
                <a16:creationId xmlns:a16="http://schemas.microsoft.com/office/drawing/2014/main" id="{4A2799CB-BCFC-3A07-1945-4E86F9EDF40F}"/>
              </a:ext>
            </a:extLst>
          </p:cNvPr>
          <p:cNvSpPr>
            <a:spLocks noGrp="1"/>
          </p:cNvSpPr>
          <p:nvPr>
            <p:ph type="sldNum" sz="quarter" idx="12"/>
          </p:nvPr>
        </p:nvSpPr>
        <p:spPr/>
        <p:txBody>
          <a:bodyPr/>
          <a:lstStyle>
            <a:lvl1pPr>
              <a:defRPr/>
            </a:lvl1pPr>
          </a:lstStyle>
          <a:p>
            <a:fld id="{2695A95D-F55A-2E47-AE58-099AE9F5E045}" type="slidenum">
              <a:rPr lang="en-US" altLang="en-US"/>
              <a:pPr/>
              <a:t>‹#›</a:t>
            </a:fld>
            <a:endParaRPr lang="en-US" altLang="en-US"/>
          </a:p>
        </p:txBody>
      </p:sp>
    </p:spTree>
    <p:extLst>
      <p:ext uri="{BB962C8B-B14F-4D97-AF65-F5344CB8AC3E}">
        <p14:creationId xmlns:p14="http://schemas.microsoft.com/office/powerpoint/2010/main" val="182215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scrollwork-Top.png">
            <a:extLst>
              <a:ext uri="{FF2B5EF4-FFF2-40B4-BE49-F238E27FC236}">
                <a16:creationId xmlns:a16="http://schemas.microsoft.com/office/drawing/2014/main" id="{88151D97-853F-45E9-54CD-3D6CF578E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752600" y="565150"/>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crollwork-Bottom.png">
            <a:extLst>
              <a:ext uri="{FF2B5EF4-FFF2-40B4-BE49-F238E27FC236}">
                <a16:creationId xmlns:a16="http://schemas.microsoft.com/office/drawing/2014/main" id="{6F958E15-3B12-0792-E815-772EF8D04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52600" y="4127500"/>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crollwork-Bottom.png">
            <a:extLst>
              <a:ext uri="{FF2B5EF4-FFF2-40B4-BE49-F238E27FC236}">
                <a16:creationId xmlns:a16="http://schemas.microsoft.com/office/drawing/2014/main" id="{927525AB-03E7-F8DF-E6CD-9A3D00FE9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0" y="4127500"/>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scrollwork-Top.png">
            <a:extLst>
              <a:ext uri="{FF2B5EF4-FFF2-40B4-BE49-F238E27FC236}">
                <a16:creationId xmlns:a16="http://schemas.microsoft.com/office/drawing/2014/main" id="{5F1889B9-D12B-AE43-3ABC-AE1038D2F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565150"/>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aptionLongAccent.png">
            <a:extLst>
              <a:ext uri="{FF2B5EF4-FFF2-40B4-BE49-F238E27FC236}">
                <a16:creationId xmlns:a16="http://schemas.microsoft.com/office/drawing/2014/main" id="{75D2BCA5-83B3-E11B-76EC-08CDE8069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5203825"/>
            <a:ext cx="6362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0160" y="4406153"/>
            <a:ext cx="6583680" cy="784412"/>
          </a:xfrm>
        </p:spPr>
        <p:txBody>
          <a:bodyPr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838200" y="5446059"/>
            <a:ext cx="7543800" cy="609600"/>
          </a:xfrm>
        </p:spPr>
        <p:txBody>
          <a:bodyPr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a:extLst>
              <a:ext uri="{FF2B5EF4-FFF2-40B4-BE49-F238E27FC236}">
                <a16:creationId xmlns:a16="http://schemas.microsoft.com/office/drawing/2014/main" id="{FE4B0DC2-7549-77C3-1506-39E5FBA9BA98}"/>
              </a:ext>
            </a:extLst>
          </p:cNvPr>
          <p:cNvSpPr>
            <a:spLocks noGrp="1"/>
          </p:cNvSpPr>
          <p:nvPr>
            <p:ph type="dt" sz="half" idx="10"/>
          </p:nvPr>
        </p:nvSpPr>
        <p:spPr/>
        <p:txBody>
          <a:bodyPr/>
          <a:lstStyle>
            <a:lvl1pPr>
              <a:defRPr smtClean="0"/>
            </a:lvl1pPr>
          </a:lstStyle>
          <a:p>
            <a:pPr>
              <a:defRPr/>
            </a:pPr>
            <a:fld id="{297CE2CB-932A-794F-A09E-1BCC9862FDC6}" type="datetimeFigureOut">
              <a:rPr lang="en-US" altLang="en-US"/>
              <a:pPr>
                <a:defRPr/>
              </a:pPr>
              <a:t>7/15/23</a:t>
            </a:fld>
            <a:endParaRPr lang="en-US" altLang="en-US"/>
          </a:p>
        </p:txBody>
      </p:sp>
      <p:sp>
        <p:nvSpPr>
          <p:cNvPr id="11" name="Footer Placeholder 5">
            <a:extLst>
              <a:ext uri="{FF2B5EF4-FFF2-40B4-BE49-F238E27FC236}">
                <a16:creationId xmlns:a16="http://schemas.microsoft.com/office/drawing/2014/main" id="{0AEDFF3F-F162-618D-5BC0-AA620316458D}"/>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6">
            <a:extLst>
              <a:ext uri="{FF2B5EF4-FFF2-40B4-BE49-F238E27FC236}">
                <a16:creationId xmlns:a16="http://schemas.microsoft.com/office/drawing/2014/main" id="{6A71CDF9-DB76-1F73-5BA0-D9C2B6942B40}"/>
              </a:ext>
            </a:extLst>
          </p:cNvPr>
          <p:cNvSpPr>
            <a:spLocks noGrp="1"/>
          </p:cNvSpPr>
          <p:nvPr>
            <p:ph type="sldNum" sz="quarter" idx="12"/>
          </p:nvPr>
        </p:nvSpPr>
        <p:spPr/>
        <p:txBody>
          <a:bodyPr/>
          <a:lstStyle>
            <a:lvl1pPr>
              <a:defRPr/>
            </a:lvl1pPr>
          </a:lstStyle>
          <a:p>
            <a:fld id="{FEDAC551-30D4-7441-BCD1-25D2EEB30797}" type="slidenum">
              <a:rPr lang="en-US" altLang="en-US"/>
              <a:pPr/>
              <a:t>‹#›</a:t>
            </a:fld>
            <a:endParaRPr lang="en-US" altLang="en-US"/>
          </a:p>
        </p:txBody>
      </p:sp>
    </p:spTree>
    <p:extLst>
      <p:ext uri="{BB962C8B-B14F-4D97-AF65-F5344CB8AC3E}">
        <p14:creationId xmlns:p14="http://schemas.microsoft.com/office/powerpoint/2010/main" val="4171364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5" name="Picture 3" descr="scrollwork-Bottom.png">
            <a:extLst>
              <a:ext uri="{FF2B5EF4-FFF2-40B4-BE49-F238E27FC236}">
                <a16:creationId xmlns:a16="http://schemas.microsoft.com/office/drawing/2014/main" id="{F4704B1B-B177-89CC-FD69-7C92938BE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93775" y="4127500"/>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crollwork-Bottom.png">
            <a:extLst>
              <a:ext uri="{FF2B5EF4-FFF2-40B4-BE49-F238E27FC236}">
                <a16:creationId xmlns:a16="http://schemas.microsoft.com/office/drawing/2014/main" id="{A942D3BD-1779-5C90-D768-8501843D3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275" y="4127500"/>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crollwork-Top.png">
            <a:extLst>
              <a:ext uri="{FF2B5EF4-FFF2-40B4-BE49-F238E27FC236}">
                <a16:creationId xmlns:a16="http://schemas.microsoft.com/office/drawing/2014/main" id="{9169B1FC-E037-B60E-8247-69812FA1F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3775" y="565150"/>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scrollwork-Top.png">
            <a:extLst>
              <a:ext uri="{FF2B5EF4-FFF2-40B4-BE49-F238E27FC236}">
                <a16:creationId xmlns:a16="http://schemas.microsoft.com/office/drawing/2014/main" id="{5EE5D242-5AC1-2823-879D-D8DA5B55D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275" y="565150"/>
            <a:ext cx="742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aptionLongAccent.png">
            <a:extLst>
              <a:ext uri="{FF2B5EF4-FFF2-40B4-BE49-F238E27FC236}">
                <a16:creationId xmlns:a16="http://schemas.microsoft.com/office/drawing/2014/main" id="{A5509D3A-AA11-C682-F8AB-B69C133DD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5203825"/>
            <a:ext cx="6362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0160" y="4406153"/>
            <a:ext cx="6583680" cy="784412"/>
          </a:xfrm>
        </p:spPr>
        <p:txBody>
          <a:bodyPr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838200" y="5446059"/>
            <a:ext cx="7543800" cy="609600"/>
          </a:xfrm>
        </p:spPr>
        <p:txBody>
          <a:bodyPr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Date Placeholder 4">
            <a:extLst>
              <a:ext uri="{FF2B5EF4-FFF2-40B4-BE49-F238E27FC236}">
                <a16:creationId xmlns:a16="http://schemas.microsoft.com/office/drawing/2014/main" id="{B9DBCB00-F350-7FCF-1E5F-E6CE1F58242D}"/>
              </a:ext>
            </a:extLst>
          </p:cNvPr>
          <p:cNvSpPr>
            <a:spLocks noGrp="1"/>
          </p:cNvSpPr>
          <p:nvPr>
            <p:ph type="dt" sz="half" idx="14"/>
          </p:nvPr>
        </p:nvSpPr>
        <p:spPr/>
        <p:txBody>
          <a:bodyPr/>
          <a:lstStyle>
            <a:lvl1pPr>
              <a:defRPr smtClean="0"/>
            </a:lvl1pPr>
          </a:lstStyle>
          <a:p>
            <a:pPr>
              <a:defRPr/>
            </a:pPr>
            <a:fld id="{D62C7B37-1136-FC4C-B827-306FEA6F91AB}" type="datetimeFigureOut">
              <a:rPr lang="en-US" altLang="en-US"/>
              <a:pPr>
                <a:defRPr/>
              </a:pPr>
              <a:t>7/15/23</a:t>
            </a:fld>
            <a:endParaRPr lang="en-US" altLang="en-US"/>
          </a:p>
        </p:txBody>
      </p:sp>
      <p:sp>
        <p:nvSpPr>
          <p:cNvPr id="11" name="Footer Placeholder 5">
            <a:extLst>
              <a:ext uri="{FF2B5EF4-FFF2-40B4-BE49-F238E27FC236}">
                <a16:creationId xmlns:a16="http://schemas.microsoft.com/office/drawing/2014/main" id="{85B18262-466F-5077-FB54-EE6B78C55EB9}"/>
              </a:ext>
            </a:extLst>
          </p:cNvPr>
          <p:cNvSpPr>
            <a:spLocks noGrp="1"/>
          </p:cNvSpPr>
          <p:nvPr>
            <p:ph type="ftr" sz="quarter" idx="15"/>
          </p:nvPr>
        </p:nvSpPr>
        <p:spPr/>
        <p:txBody>
          <a:bodyPr/>
          <a:lstStyle>
            <a:lvl1pPr>
              <a:defRPr/>
            </a:lvl1pPr>
          </a:lstStyle>
          <a:p>
            <a:pPr>
              <a:defRPr/>
            </a:pPr>
            <a:endParaRPr lang="en-US"/>
          </a:p>
        </p:txBody>
      </p:sp>
      <p:sp>
        <p:nvSpPr>
          <p:cNvPr id="12" name="Slide Number Placeholder 6">
            <a:extLst>
              <a:ext uri="{FF2B5EF4-FFF2-40B4-BE49-F238E27FC236}">
                <a16:creationId xmlns:a16="http://schemas.microsoft.com/office/drawing/2014/main" id="{642E628F-AB7B-CDAA-7DB9-5C79100B5DAD}"/>
              </a:ext>
            </a:extLst>
          </p:cNvPr>
          <p:cNvSpPr>
            <a:spLocks noGrp="1"/>
          </p:cNvSpPr>
          <p:nvPr>
            <p:ph type="sldNum" sz="quarter" idx="16"/>
          </p:nvPr>
        </p:nvSpPr>
        <p:spPr/>
        <p:txBody>
          <a:bodyPr/>
          <a:lstStyle>
            <a:lvl1pPr>
              <a:defRPr/>
            </a:lvl1pPr>
          </a:lstStyle>
          <a:p>
            <a:fld id="{AAACB1C5-2A7B-6A4E-870B-967C389FF6FB}" type="slidenum">
              <a:rPr lang="en-US" altLang="en-US"/>
              <a:pPr/>
              <a:t>‹#›</a:t>
            </a:fld>
            <a:endParaRPr lang="en-US" altLang="en-US"/>
          </a:p>
        </p:txBody>
      </p:sp>
    </p:spTree>
    <p:extLst>
      <p:ext uri="{BB962C8B-B14F-4D97-AF65-F5344CB8AC3E}">
        <p14:creationId xmlns:p14="http://schemas.microsoft.com/office/powerpoint/2010/main" val="244658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pageAccent-Full.png">
            <a:extLst>
              <a:ext uri="{FF2B5EF4-FFF2-40B4-BE49-F238E27FC236}">
                <a16:creationId xmlns:a16="http://schemas.microsoft.com/office/drawing/2014/main" id="{E8271F62-56A7-C91F-20A3-A42C7DFB2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689100"/>
            <a:ext cx="7953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C89E44A-5C7B-8931-1C37-1CC7B38576FD}"/>
              </a:ext>
            </a:extLst>
          </p:cNvPr>
          <p:cNvSpPr>
            <a:spLocks noGrp="1"/>
          </p:cNvSpPr>
          <p:nvPr>
            <p:ph type="dt" sz="half" idx="10"/>
          </p:nvPr>
        </p:nvSpPr>
        <p:spPr/>
        <p:txBody>
          <a:bodyPr/>
          <a:lstStyle>
            <a:lvl1pPr>
              <a:defRPr smtClean="0"/>
            </a:lvl1pPr>
          </a:lstStyle>
          <a:p>
            <a:pPr>
              <a:defRPr/>
            </a:pPr>
            <a:fld id="{0BAF933D-D986-9146-8E87-FE2A1FCA709E}" type="datetimeFigureOut">
              <a:rPr lang="en-US" altLang="en-US"/>
              <a:pPr>
                <a:defRPr/>
              </a:pPr>
              <a:t>7/15/23</a:t>
            </a:fld>
            <a:endParaRPr lang="en-US" altLang="en-US"/>
          </a:p>
        </p:txBody>
      </p:sp>
      <p:sp>
        <p:nvSpPr>
          <p:cNvPr id="6" name="Footer Placeholder 4">
            <a:extLst>
              <a:ext uri="{FF2B5EF4-FFF2-40B4-BE49-F238E27FC236}">
                <a16:creationId xmlns:a16="http://schemas.microsoft.com/office/drawing/2014/main" id="{4509FDB7-12C2-0A9F-5233-B2282B2C1F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A13F26-B9DD-BFA5-37FD-AD0FA22DE125}"/>
              </a:ext>
            </a:extLst>
          </p:cNvPr>
          <p:cNvSpPr>
            <a:spLocks noGrp="1"/>
          </p:cNvSpPr>
          <p:nvPr>
            <p:ph type="sldNum" sz="quarter" idx="12"/>
          </p:nvPr>
        </p:nvSpPr>
        <p:spPr/>
        <p:txBody>
          <a:bodyPr/>
          <a:lstStyle>
            <a:lvl1pPr>
              <a:defRPr/>
            </a:lvl1pPr>
          </a:lstStyle>
          <a:p>
            <a:fld id="{0EE81A1C-A4BE-2644-AC1A-3581A4C48DA0}" type="slidenum">
              <a:rPr lang="en-US" altLang="en-US"/>
              <a:pPr/>
              <a:t>‹#›</a:t>
            </a:fld>
            <a:endParaRPr lang="en-US" altLang="en-US"/>
          </a:p>
        </p:txBody>
      </p:sp>
    </p:spTree>
    <p:extLst>
      <p:ext uri="{BB962C8B-B14F-4D97-AF65-F5344CB8AC3E}">
        <p14:creationId xmlns:p14="http://schemas.microsoft.com/office/powerpoint/2010/main" val="220992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verticalAccent.png">
            <a:extLst>
              <a:ext uri="{FF2B5EF4-FFF2-40B4-BE49-F238E27FC236}">
                <a16:creationId xmlns:a16="http://schemas.microsoft.com/office/drawing/2014/main" id="{8DC5CB10-E076-7F77-E858-EA01FD184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225" y="860425"/>
            <a:ext cx="24765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86600" y="922048"/>
            <a:ext cx="1676400" cy="48148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A114345-BFDC-86FF-4276-0EC3F8F1B711}"/>
              </a:ext>
            </a:extLst>
          </p:cNvPr>
          <p:cNvSpPr>
            <a:spLocks noGrp="1"/>
          </p:cNvSpPr>
          <p:nvPr>
            <p:ph type="dt" sz="half" idx="10"/>
          </p:nvPr>
        </p:nvSpPr>
        <p:spPr/>
        <p:txBody>
          <a:bodyPr/>
          <a:lstStyle>
            <a:lvl1pPr>
              <a:defRPr smtClean="0"/>
            </a:lvl1pPr>
          </a:lstStyle>
          <a:p>
            <a:pPr>
              <a:defRPr/>
            </a:pPr>
            <a:fld id="{621E1613-ABA7-194B-95EF-ECEB718785D9}" type="datetimeFigureOut">
              <a:rPr lang="en-US" altLang="en-US"/>
              <a:pPr>
                <a:defRPr/>
              </a:pPr>
              <a:t>7/15/23</a:t>
            </a:fld>
            <a:endParaRPr lang="en-US" altLang="en-US"/>
          </a:p>
        </p:txBody>
      </p:sp>
      <p:sp>
        <p:nvSpPr>
          <p:cNvPr id="6" name="Footer Placeholder 4">
            <a:extLst>
              <a:ext uri="{FF2B5EF4-FFF2-40B4-BE49-F238E27FC236}">
                <a16:creationId xmlns:a16="http://schemas.microsoft.com/office/drawing/2014/main" id="{F23E9188-2273-6572-D9B3-44E2DFFB7D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72FFAE-9F41-604F-AE04-0AC971585342}"/>
              </a:ext>
            </a:extLst>
          </p:cNvPr>
          <p:cNvSpPr>
            <a:spLocks noGrp="1"/>
          </p:cNvSpPr>
          <p:nvPr>
            <p:ph type="sldNum" sz="quarter" idx="12"/>
          </p:nvPr>
        </p:nvSpPr>
        <p:spPr/>
        <p:txBody>
          <a:bodyPr/>
          <a:lstStyle>
            <a:lvl1pPr>
              <a:defRPr/>
            </a:lvl1pPr>
          </a:lstStyle>
          <a:p>
            <a:fld id="{061CB026-D67A-FF41-BD88-78A6D04E5187}" type="slidenum">
              <a:rPr lang="en-US" altLang="en-US"/>
              <a:pPr/>
              <a:t>‹#›</a:t>
            </a:fld>
            <a:endParaRPr lang="en-US" altLang="en-US"/>
          </a:p>
        </p:txBody>
      </p:sp>
    </p:spTree>
    <p:extLst>
      <p:ext uri="{BB962C8B-B14F-4D97-AF65-F5344CB8AC3E}">
        <p14:creationId xmlns:p14="http://schemas.microsoft.com/office/powerpoint/2010/main" val="2485605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A5A044-8CBE-464D-0FF7-7E4AC785C13B}"/>
              </a:ext>
            </a:extLst>
          </p:cNvPr>
          <p:cNvSpPr txBox="1">
            <a:spLocks noChangeArrowheads="1"/>
          </p:cNvSpPr>
          <p:nvPr/>
        </p:nvSpPr>
        <p:spPr bwMode="auto">
          <a:xfrm>
            <a:off x="8293100" y="5803900"/>
            <a:ext cx="366713"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defRPr/>
            </a:pPr>
            <a:r>
              <a:rPr lang="en-US" sz="4400">
                <a:solidFill>
                  <a:srgbClr val="80B606"/>
                </a:solidFill>
                <a:latin typeface="Wingdings" charset="0"/>
              </a:rPr>
              <a:t>S</a:t>
            </a:r>
          </a:p>
        </p:txBody>
      </p:sp>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Date Placeholder 3">
            <a:extLst>
              <a:ext uri="{FF2B5EF4-FFF2-40B4-BE49-F238E27FC236}">
                <a16:creationId xmlns:a16="http://schemas.microsoft.com/office/drawing/2014/main" id="{7EE8C344-1462-359B-78F3-074E6F6760EB}"/>
              </a:ext>
            </a:extLst>
          </p:cNvPr>
          <p:cNvSpPr>
            <a:spLocks noGrp="1"/>
          </p:cNvSpPr>
          <p:nvPr>
            <p:ph type="dt" sz="half" idx="10"/>
          </p:nvPr>
        </p:nvSpPr>
        <p:spPr/>
        <p:txBody>
          <a:bodyPr/>
          <a:lstStyle>
            <a:lvl1pPr defTabSz="457200">
              <a:defRPr>
                <a:latin typeface="Calisto MT" panose="02040603050505030304" pitchFamily="18" charset="77"/>
              </a:defRPr>
            </a:lvl1pPr>
          </a:lstStyle>
          <a:p>
            <a:fld id="{EB97BE65-C663-1D4B-A2BD-2061E27B632B}" type="datetimeFigureOut">
              <a:rPr lang="en-US" altLang="en-CI"/>
              <a:pPr/>
              <a:t>7/15/23</a:t>
            </a:fld>
            <a:endParaRPr lang="en-US" altLang="en-CI"/>
          </a:p>
        </p:txBody>
      </p:sp>
      <p:sp>
        <p:nvSpPr>
          <p:cNvPr id="6" name="Footer Placeholder 4">
            <a:extLst>
              <a:ext uri="{FF2B5EF4-FFF2-40B4-BE49-F238E27FC236}">
                <a16:creationId xmlns:a16="http://schemas.microsoft.com/office/drawing/2014/main" id="{422F3D70-26CC-6E97-C1F2-EBE2018E3097}"/>
              </a:ext>
            </a:extLst>
          </p:cNvPr>
          <p:cNvSpPr>
            <a:spLocks noGrp="1"/>
          </p:cNvSpPr>
          <p:nvPr>
            <p:ph type="ftr" sz="quarter" idx="11"/>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7" name="Slide Number Placeholder 5">
            <a:extLst>
              <a:ext uri="{FF2B5EF4-FFF2-40B4-BE49-F238E27FC236}">
                <a16:creationId xmlns:a16="http://schemas.microsoft.com/office/drawing/2014/main" id="{5CC0F7CE-EBAA-64E0-2D1A-1DBC993CD9D8}"/>
              </a:ext>
            </a:extLst>
          </p:cNvPr>
          <p:cNvSpPr>
            <a:spLocks noGrp="1"/>
          </p:cNvSpPr>
          <p:nvPr>
            <p:ph type="sldNum" sz="quarter" idx="12"/>
          </p:nvPr>
        </p:nvSpPr>
        <p:spPr/>
        <p:txBody>
          <a:bodyPr/>
          <a:lstStyle>
            <a:lvl1pPr defTabSz="457200">
              <a:defRPr>
                <a:latin typeface="Calisto MT" panose="02040603050505030304" pitchFamily="18" charset="77"/>
              </a:defRPr>
            </a:lvl1pPr>
          </a:lstStyle>
          <a:p>
            <a:fld id="{1E457F9A-F523-F54D-8C45-5BA8D041FD00}" type="slidenum">
              <a:rPr lang="en-US" altLang="en-CI"/>
              <a:pPr/>
              <a:t>‹#›</a:t>
            </a:fld>
            <a:endParaRPr lang="en-US" altLang="en-CI"/>
          </a:p>
        </p:txBody>
      </p:sp>
    </p:spTree>
    <p:extLst>
      <p:ext uri="{BB962C8B-B14F-4D97-AF65-F5344CB8AC3E}">
        <p14:creationId xmlns:p14="http://schemas.microsoft.com/office/powerpoint/2010/main" val="177046036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2374F7FC-71D2-4796-E1D0-1F0376321960}"/>
              </a:ext>
            </a:extLst>
          </p:cNvPr>
          <p:cNvSpPr>
            <a:spLocks noGrp="1"/>
          </p:cNvSpPr>
          <p:nvPr>
            <p:ph type="dt" sz="half" idx="10"/>
          </p:nvPr>
        </p:nvSpPr>
        <p:spPr/>
        <p:txBody>
          <a:bodyPr/>
          <a:lstStyle>
            <a:lvl1pPr defTabSz="457200">
              <a:defRPr>
                <a:latin typeface="Calisto MT" panose="02040603050505030304" pitchFamily="18" charset="77"/>
              </a:defRPr>
            </a:lvl1pPr>
          </a:lstStyle>
          <a:p>
            <a:fld id="{85579F62-098B-7E4C-95D3-C42C10DCDAFF}" type="datetimeFigureOut">
              <a:rPr lang="en-US" altLang="en-CI"/>
              <a:pPr/>
              <a:t>7/15/23</a:t>
            </a:fld>
            <a:endParaRPr lang="en-US" altLang="en-CI"/>
          </a:p>
        </p:txBody>
      </p:sp>
      <p:sp>
        <p:nvSpPr>
          <p:cNvPr id="5" name="Footer Placeholder 4">
            <a:extLst>
              <a:ext uri="{FF2B5EF4-FFF2-40B4-BE49-F238E27FC236}">
                <a16:creationId xmlns:a16="http://schemas.microsoft.com/office/drawing/2014/main" id="{96755242-5206-151D-B356-D6BE015AD80F}"/>
              </a:ext>
            </a:extLst>
          </p:cNvPr>
          <p:cNvSpPr>
            <a:spLocks noGrp="1"/>
          </p:cNvSpPr>
          <p:nvPr>
            <p:ph type="ftr" sz="quarter" idx="11"/>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6" name="Slide Number Placeholder 5">
            <a:extLst>
              <a:ext uri="{FF2B5EF4-FFF2-40B4-BE49-F238E27FC236}">
                <a16:creationId xmlns:a16="http://schemas.microsoft.com/office/drawing/2014/main" id="{B46038C9-9E98-6524-F6F7-8E61A738A7C0}"/>
              </a:ext>
            </a:extLst>
          </p:cNvPr>
          <p:cNvSpPr>
            <a:spLocks noGrp="1"/>
          </p:cNvSpPr>
          <p:nvPr>
            <p:ph type="sldNum" sz="quarter" idx="12"/>
          </p:nvPr>
        </p:nvSpPr>
        <p:spPr/>
        <p:txBody>
          <a:bodyPr/>
          <a:lstStyle>
            <a:lvl1pPr defTabSz="457200">
              <a:defRPr>
                <a:latin typeface="Calisto MT" panose="02040603050505030304" pitchFamily="18" charset="77"/>
              </a:defRPr>
            </a:lvl1pPr>
          </a:lstStyle>
          <a:p>
            <a:fld id="{5B44010C-7226-DC49-915E-3295EB41A543}" type="slidenum">
              <a:rPr lang="en-US" altLang="en-CI"/>
              <a:pPr/>
              <a:t>‹#›</a:t>
            </a:fld>
            <a:endParaRPr lang="en-US" altLang="en-CI"/>
          </a:p>
        </p:txBody>
      </p:sp>
    </p:spTree>
    <p:extLst>
      <p:ext uri="{BB962C8B-B14F-4D97-AF65-F5344CB8AC3E}">
        <p14:creationId xmlns:p14="http://schemas.microsoft.com/office/powerpoint/2010/main" val="2424718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FC7FC3-F922-67E7-E351-9A3B4D88B0FD}"/>
              </a:ext>
            </a:extLst>
          </p:cNvPr>
          <p:cNvSpPr txBox="1">
            <a:spLocks noChangeArrowheads="1"/>
          </p:cNvSpPr>
          <p:nvPr/>
        </p:nvSpPr>
        <p:spPr bwMode="auto">
          <a:xfrm>
            <a:off x="8293100" y="5803900"/>
            <a:ext cx="366713"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defRPr/>
            </a:pPr>
            <a:r>
              <a:rPr lang="en-US" sz="4400">
                <a:solidFill>
                  <a:srgbClr val="80B606"/>
                </a:solidFill>
                <a:latin typeface="Wingdings" charset="0"/>
              </a:rPr>
              <a:t>S</a:t>
            </a:r>
          </a:p>
        </p:txBody>
      </p:sp>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450F03EF-CF09-A395-E7E0-E9E2A27A3B98}"/>
              </a:ext>
            </a:extLst>
          </p:cNvPr>
          <p:cNvSpPr>
            <a:spLocks noGrp="1"/>
          </p:cNvSpPr>
          <p:nvPr>
            <p:ph type="dt" sz="half" idx="10"/>
          </p:nvPr>
        </p:nvSpPr>
        <p:spPr/>
        <p:txBody>
          <a:bodyPr/>
          <a:lstStyle>
            <a:lvl1pPr defTabSz="457200">
              <a:defRPr>
                <a:solidFill>
                  <a:srgbClr val="FFFFFF"/>
                </a:solidFill>
                <a:latin typeface="Calisto MT" panose="02040603050505030304" pitchFamily="18" charset="77"/>
              </a:defRPr>
            </a:lvl1pPr>
          </a:lstStyle>
          <a:p>
            <a:fld id="{531DCF71-9250-E64C-8D44-124FF82C5ADB}" type="datetimeFigureOut">
              <a:rPr lang="en-US" altLang="en-CI"/>
              <a:pPr/>
              <a:t>7/15/23</a:t>
            </a:fld>
            <a:endParaRPr lang="en-US" altLang="en-CI"/>
          </a:p>
        </p:txBody>
      </p:sp>
      <p:sp>
        <p:nvSpPr>
          <p:cNvPr id="6" name="Footer Placeholder 4">
            <a:extLst>
              <a:ext uri="{FF2B5EF4-FFF2-40B4-BE49-F238E27FC236}">
                <a16:creationId xmlns:a16="http://schemas.microsoft.com/office/drawing/2014/main" id="{4FD9CE22-E626-8B90-C86A-90F395EE2DFD}"/>
              </a:ext>
            </a:extLst>
          </p:cNvPr>
          <p:cNvSpPr>
            <a:spLocks noGrp="1"/>
          </p:cNvSpPr>
          <p:nvPr>
            <p:ph type="ftr" sz="quarter" idx="11"/>
          </p:nvPr>
        </p:nvSpPr>
        <p:spPr>
          <a:xfrm>
            <a:off x="7239000" y="6356350"/>
            <a:ext cx="1446213" cy="365125"/>
          </a:xfrm>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7" name="Slide Number Placeholder 5">
            <a:extLst>
              <a:ext uri="{FF2B5EF4-FFF2-40B4-BE49-F238E27FC236}">
                <a16:creationId xmlns:a16="http://schemas.microsoft.com/office/drawing/2014/main" id="{0ED2A443-A9A5-1E2F-F1DE-7847BCCA791F}"/>
              </a:ext>
            </a:extLst>
          </p:cNvPr>
          <p:cNvSpPr>
            <a:spLocks noGrp="1"/>
          </p:cNvSpPr>
          <p:nvPr>
            <p:ph type="sldNum" sz="quarter" idx="12"/>
          </p:nvPr>
        </p:nvSpPr>
        <p:spPr/>
        <p:txBody>
          <a:bodyPr/>
          <a:lstStyle>
            <a:lvl1pPr defTabSz="457200">
              <a:defRPr>
                <a:solidFill>
                  <a:srgbClr val="FFFFFF"/>
                </a:solidFill>
                <a:latin typeface="Calisto MT" panose="02040603050505030304" pitchFamily="18" charset="77"/>
              </a:defRPr>
            </a:lvl1pPr>
          </a:lstStyle>
          <a:p>
            <a:fld id="{796C0B47-187D-2047-9082-2116ECAF97FD}" type="slidenum">
              <a:rPr lang="en-US" altLang="en-CI"/>
              <a:pPr/>
              <a:t>‹#›</a:t>
            </a:fld>
            <a:endParaRPr lang="en-US" altLang="en-CI"/>
          </a:p>
        </p:txBody>
      </p:sp>
    </p:spTree>
    <p:extLst>
      <p:ext uri="{BB962C8B-B14F-4D97-AF65-F5344CB8AC3E}">
        <p14:creationId xmlns:p14="http://schemas.microsoft.com/office/powerpoint/2010/main" val="2700385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a:extLst>
              <a:ext uri="{FF2B5EF4-FFF2-40B4-BE49-F238E27FC236}">
                <a16:creationId xmlns:a16="http://schemas.microsoft.com/office/drawing/2014/main" id="{BF1CF998-98D0-71E5-1A71-22112F810158}"/>
              </a:ext>
            </a:extLst>
          </p:cNvPr>
          <p:cNvSpPr>
            <a:spLocks noGrp="1"/>
          </p:cNvSpPr>
          <p:nvPr>
            <p:ph type="dt" sz="half" idx="10"/>
          </p:nvPr>
        </p:nvSpPr>
        <p:spPr/>
        <p:txBody>
          <a:bodyPr/>
          <a:lstStyle>
            <a:lvl1pPr defTabSz="457200">
              <a:defRPr>
                <a:latin typeface="Calisto MT" panose="02040603050505030304" pitchFamily="18" charset="77"/>
              </a:defRPr>
            </a:lvl1pPr>
          </a:lstStyle>
          <a:p>
            <a:fld id="{48C69F84-227E-EA49-AB14-B13D4C113C89}" type="datetimeFigureOut">
              <a:rPr lang="en-US" altLang="en-CI"/>
              <a:pPr/>
              <a:t>7/15/23</a:t>
            </a:fld>
            <a:endParaRPr lang="en-US" altLang="en-CI"/>
          </a:p>
        </p:txBody>
      </p:sp>
      <p:sp>
        <p:nvSpPr>
          <p:cNvPr id="6" name="Footer Placeholder 4">
            <a:extLst>
              <a:ext uri="{FF2B5EF4-FFF2-40B4-BE49-F238E27FC236}">
                <a16:creationId xmlns:a16="http://schemas.microsoft.com/office/drawing/2014/main" id="{AF0F3EB5-83E9-44EC-EBDB-9E58EA6A6CCD}"/>
              </a:ext>
            </a:extLst>
          </p:cNvPr>
          <p:cNvSpPr>
            <a:spLocks noGrp="1"/>
          </p:cNvSpPr>
          <p:nvPr>
            <p:ph type="ftr" sz="quarter" idx="11"/>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7" name="Slide Number Placeholder 5">
            <a:extLst>
              <a:ext uri="{FF2B5EF4-FFF2-40B4-BE49-F238E27FC236}">
                <a16:creationId xmlns:a16="http://schemas.microsoft.com/office/drawing/2014/main" id="{0D23A34E-7F8C-3D87-7DCF-23B97E720001}"/>
              </a:ext>
            </a:extLst>
          </p:cNvPr>
          <p:cNvSpPr>
            <a:spLocks noGrp="1"/>
          </p:cNvSpPr>
          <p:nvPr>
            <p:ph type="sldNum" sz="quarter" idx="12"/>
          </p:nvPr>
        </p:nvSpPr>
        <p:spPr/>
        <p:txBody>
          <a:bodyPr/>
          <a:lstStyle>
            <a:lvl1pPr defTabSz="457200">
              <a:defRPr>
                <a:latin typeface="Calisto MT" panose="02040603050505030304" pitchFamily="18" charset="77"/>
              </a:defRPr>
            </a:lvl1pPr>
          </a:lstStyle>
          <a:p>
            <a:fld id="{2C62DB25-C658-A141-BB20-25649F08D0C4}" type="slidenum">
              <a:rPr lang="en-US" altLang="en-CI"/>
              <a:pPr/>
              <a:t>‹#›</a:t>
            </a:fld>
            <a:endParaRPr lang="en-US" altLang="en-CI"/>
          </a:p>
        </p:txBody>
      </p:sp>
    </p:spTree>
    <p:extLst>
      <p:ext uri="{BB962C8B-B14F-4D97-AF65-F5344CB8AC3E}">
        <p14:creationId xmlns:p14="http://schemas.microsoft.com/office/powerpoint/2010/main" val="23846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a:extLst>
              <a:ext uri="{FF2B5EF4-FFF2-40B4-BE49-F238E27FC236}">
                <a16:creationId xmlns:a16="http://schemas.microsoft.com/office/drawing/2014/main" id="{F5E6568B-9824-14B4-AEC5-635895264161}"/>
              </a:ext>
            </a:extLst>
          </p:cNvPr>
          <p:cNvSpPr>
            <a:spLocks noGrp="1"/>
          </p:cNvSpPr>
          <p:nvPr>
            <p:ph type="dt" sz="half" idx="10"/>
          </p:nvPr>
        </p:nvSpPr>
        <p:spPr/>
        <p:txBody>
          <a:bodyPr/>
          <a:lstStyle>
            <a:lvl1pPr defTabSz="457200">
              <a:defRPr>
                <a:latin typeface="Calisto MT" panose="02040603050505030304" pitchFamily="18" charset="77"/>
              </a:defRPr>
            </a:lvl1pPr>
          </a:lstStyle>
          <a:p>
            <a:fld id="{425CB790-0DDE-B64F-8C7E-1EC03B30071B}" type="datetimeFigureOut">
              <a:rPr lang="en-US" altLang="en-CI"/>
              <a:pPr/>
              <a:t>7/15/23</a:t>
            </a:fld>
            <a:endParaRPr lang="en-US" altLang="en-CI"/>
          </a:p>
        </p:txBody>
      </p:sp>
      <p:sp>
        <p:nvSpPr>
          <p:cNvPr id="8" name="Footer Placeholder 4">
            <a:extLst>
              <a:ext uri="{FF2B5EF4-FFF2-40B4-BE49-F238E27FC236}">
                <a16:creationId xmlns:a16="http://schemas.microsoft.com/office/drawing/2014/main" id="{8A8F3F4C-0991-B40A-8C8C-96D29778F6F4}"/>
              </a:ext>
            </a:extLst>
          </p:cNvPr>
          <p:cNvSpPr>
            <a:spLocks noGrp="1"/>
          </p:cNvSpPr>
          <p:nvPr>
            <p:ph type="ftr" sz="quarter" idx="11"/>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9" name="Slide Number Placeholder 5">
            <a:extLst>
              <a:ext uri="{FF2B5EF4-FFF2-40B4-BE49-F238E27FC236}">
                <a16:creationId xmlns:a16="http://schemas.microsoft.com/office/drawing/2014/main" id="{BDAC62AB-B700-642A-008C-25B8E9AA825C}"/>
              </a:ext>
            </a:extLst>
          </p:cNvPr>
          <p:cNvSpPr>
            <a:spLocks noGrp="1"/>
          </p:cNvSpPr>
          <p:nvPr>
            <p:ph type="sldNum" sz="quarter" idx="12"/>
          </p:nvPr>
        </p:nvSpPr>
        <p:spPr/>
        <p:txBody>
          <a:bodyPr/>
          <a:lstStyle>
            <a:lvl1pPr defTabSz="457200">
              <a:defRPr>
                <a:latin typeface="Calisto MT" panose="02040603050505030304" pitchFamily="18" charset="77"/>
              </a:defRPr>
            </a:lvl1pPr>
          </a:lstStyle>
          <a:p>
            <a:fld id="{DAB55BA8-27C7-0C4E-AF8A-F00EC5F4F5FA}" type="slidenum">
              <a:rPr lang="en-US" altLang="en-CI"/>
              <a:pPr/>
              <a:t>‹#›</a:t>
            </a:fld>
            <a:endParaRPr lang="en-US" altLang="en-CI"/>
          </a:p>
        </p:txBody>
      </p:sp>
    </p:spTree>
    <p:extLst>
      <p:ext uri="{BB962C8B-B14F-4D97-AF65-F5344CB8AC3E}">
        <p14:creationId xmlns:p14="http://schemas.microsoft.com/office/powerpoint/2010/main" val="123355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pageAccent-Full.png">
            <a:extLst>
              <a:ext uri="{FF2B5EF4-FFF2-40B4-BE49-F238E27FC236}">
                <a16:creationId xmlns:a16="http://schemas.microsoft.com/office/drawing/2014/main" id="{C63254A6-5CA1-EDC1-4618-CE373AD8F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689100"/>
            <a:ext cx="7953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10FE819-A102-D08A-348B-63FF1662CA5F}"/>
              </a:ext>
            </a:extLst>
          </p:cNvPr>
          <p:cNvSpPr>
            <a:spLocks noGrp="1"/>
          </p:cNvSpPr>
          <p:nvPr>
            <p:ph type="dt" sz="half" idx="10"/>
          </p:nvPr>
        </p:nvSpPr>
        <p:spPr/>
        <p:txBody>
          <a:bodyPr/>
          <a:lstStyle>
            <a:lvl1pPr>
              <a:defRPr smtClean="0"/>
            </a:lvl1pPr>
          </a:lstStyle>
          <a:p>
            <a:pPr>
              <a:defRPr/>
            </a:pPr>
            <a:fld id="{2449C972-6691-2843-B8BF-E2D50C65C745}" type="datetimeFigureOut">
              <a:rPr lang="en-US" altLang="en-US"/>
              <a:pPr>
                <a:defRPr/>
              </a:pPr>
              <a:t>7/15/23</a:t>
            </a:fld>
            <a:endParaRPr lang="en-US" altLang="en-US"/>
          </a:p>
        </p:txBody>
      </p:sp>
      <p:sp>
        <p:nvSpPr>
          <p:cNvPr id="6" name="Footer Placeholder 4">
            <a:extLst>
              <a:ext uri="{FF2B5EF4-FFF2-40B4-BE49-F238E27FC236}">
                <a16:creationId xmlns:a16="http://schemas.microsoft.com/office/drawing/2014/main" id="{F1D194F2-8F9D-76A9-8349-9DF7149CDF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FD8DEB-8253-09EF-B216-EDF9F634BDC8}"/>
              </a:ext>
            </a:extLst>
          </p:cNvPr>
          <p:cNvSpPr>
            <a:spLocks noGrp="1"/>
          </p:cNvSpPr>
          <p:nvPr>
            <p:ph type="sldNum" sz="quarter" idx="12"/>
          </p:nvPr>
        </p:nvSpPr>
        <p:spPr/>
        <p:txBody>
          <a:bodyPr/>
          <a:lstStyle>
            <a:lvl1pPr>
              <a:defRPr/>
            </a:lvl1pPr>
          </a:lstStyle>
          <a:p>
            <a:fld id="{283D3C2D-6D7F-9F4D-9172-789FA262E829}" type="slidenum">
              <a:rPr lang="en-US" altLang="en-US"/>
              <a:pPr/>
              <a:t>‹#›</a:t>
            </a:fld>
            <a:endParaRPr lang="en-US" altLang="en-US"/>
          </a:p>
        </p:txBody>
      </p:sp>
    </p:spTree>
    <p:extLst>
      <p:ext uri="{BB962C8B-B14F-4D97-AF65-F5344CB8AC3E}">
        <p14:creationId xmlns:p14="http://schemas.microsoft.com/office/powerpoint/2010/main" val="3224214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90FCB0EA-A4FB-E76D-7F38-1A733309E0A5}"/>
              </a:ext>
            </a:extLst>
          </p:cNvPr>
          <p:cNvSpPr>
            <a:spLocks noGrp="1"/>
          </p:cNvSpPr>
          <p:nvPr>
            <p:ph type="dt" sz="half" idx="14"/>
          </p:nvPr>
        </p:nvSpPr>
        <p:spPr/>
        <p:txBody>
          <a:bodyPr/>
          <a:lstStyle>
            <a:lvl1pPr defTabSz="457200">
              <a:defRPr>
                <a:latin typeface="Calisto MT" panose="02040603050505030304" pitchFamily="18" charset="77"/>
              </a:defRPr>
            </a:lvl1pPr>
          </a:lstStyle>
          <a:p>
            <a:fld id="{5D1D931D-B2BD-6D4C-9366-265048F1E3A3}" type="datetimeFigureOut">
              <a:rPr lang="en-US" altLang="en-CI"/>
              <a:pPr/>
              <a:t>7/15/23</a:t>
            </a:fld>
            <a:endParaRPr lang="en-US" altLang="en-CI"/>
          </a:p>
        </p:txBody>
      </p:sp>
      <p:sp>
        <p:nvSpPr>
          <p:cNvPr id="5" name="Footer Placeholder 4">
            <a:extLst>
              <a:ext uri="{FF2B5EF4-FFF2-40B4-BE49-F238E27FC236}">
                <a16:creationId xmlns:a16="http://schemas.microsoft.com/office/drawing/2014/main" id="{460F98AB-E14D-2718-43A2-63F3F89FDF4F}"/>
              </a:ext>
            </a:extLst>
          </p:cNvPr>
          <p:cNvSpPr>
            <a:spLocks noGrp="1"/>
          </p:cNvSpPr>
          <p:nvPr>
            <p:ph type="ftr" sz="quarter" idx="15"/>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6" name="Slide Number Placeholder 5">
            <a:extLst>
              <a:ext uri="{FF2B5EF4-FFF2-40B4-BE49-F238E27FC236}">
                <a16:creationId xmlns:a16="http://schemas.microsoft.com/office/drawing/2014/main" id="{4C0BBE40-6B28-AB63-768E-640C5B7B8A70}"/>
              </a:ext>
            </a:extLst>
          </p:cNvPr>
          <p:cNvSpPr>
            <a:spLocks noGrp="1"/>
          </p:cNvSpPr>
          <p:nvPr>
            <p:ph type="sldNum" sz="quarter" idx="16"/>
          </p:nvPr>
        </p:nvSpPr>
        <p:spPr/>
        <p:txBody>
          <a:bodyPr/>
          <a:lstStyle>
            <a:lvl1pPr defTabSz="457200">
              <a:defRPr>
                <a:latin typeface="Calisto MT" panose="02040603050505030304" pitchFamily="18" charset="77"/>
              </a:defRPr>
            </a:lvl1pPr>
          </a:lstStyle>
          <a:p>
            <a:fld id="{99D81F3A-DE83-C04F-ACD5-D2368F4908E1}" type="slidenum">
              <a:rPr lang="en-US" altLang="en-CI"/>
              <a:pPr/>
              <a:t>‹#›</a:t>
            </a:fld>
            <a:endParaRPr lang="en-US" altLang="en-CI"/>
          </a:p>
        </p:txBody>
      </p:sp>
    </p:spTree>
    <p:extLst>
      <p:ext uri="{BB962C8B-B14F-4D97-AF65-F5344CB8AC3E}">
        <p14:creationId xmlns:p14="http://schemas.microsoft.com/office/powerpoint/2010/main" val="326140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EA0C45E2-1F0E-69CE-D530-9F2AFB877225}"/>
              </a:ext>
            </a:extLst>
          </p:cNvPr>
          <p:cNvSpPr>
            <a:spLocks noGrp="1"/>
          </p:cNvSpPr>
          <p:nvPr>
            <p:ph type="dt" sz="half" idx="15"/>
          </p:nvPr>
        </p:nvSpPr>
        <p:spPr/>
        <p:txBody>
          <a:bodyPr/>
          <a:lstStyle>
            <a:lvl1pPr defTabSz="457200">
              <a:defRPr>
                <a:latin typeface="Calisto MT" panose="02040603050505030304" pitchFamily="18" charset="77"/>
              </a:defRPr>
            </a:lvl1pPr>
          </a:lstStyle>
          <a:p>
            <a:fld id="{1452A93D-E2A2-6745-BEDB-A09668D1F6FE}" type="datetimeFigureOut">
              <a:rPr lang="en-US" altLang="en-CI"/>
              <a:pPr/>
              <a:t>7/15/23</a:t>
            </a:fld>
            <a:endParaRPr lang="en-US" altLang="en-CI"/>
          </a:p>
        </p:txBody>
      </p:sp>
      <p:sp>
        <p:nvSpPr>
          <p:cNvPr id="5" name="Footer Placeholder 4">
            <a:extLst>
              <a:ext uri="{FF2B5EF4-FFF2-40B4-BE49-F238E27FC236}">
                <a16:creationId xmlns:a16="http://schemas.microsoft.com/office/drawing/2014/main" id="{355863C0-4FB1-3690-1626-B3C2A0EFF29D}"/>
              </a:ext>
            </a:extLst>
          </p:cNvPr>
          <p:cNvSpPr>
            <a:spLocks noGrp="1"/>
          </p:cNvSpPr>
          <p:nvPr>
            <p:ph type="ftr" sz="quarter" idx="16"/>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6" name="Slide Number Placeholder 5">
            <a:extLst>
              <a:ext uri="{FF2B5EF4-FFF2-40B4-BE49-F238E27FC236}">
                <a16:creationId xmlns:a16="http://schemas.microsoft.com/office/drawing/2014/main" id="{DC7959FA-353D-9258-74D6-E7FBEB78E5B3}"/>
              </a:ext>
            </a:extLst>
          </p:cNvPr>
          <p:cNvSpPr>
            <a:spLocks noGrp="1"/>
          </p:cNvSpPr>
          <p:nvPr>
            <p:ph type="sldNum" sz="quarter" idx="17"/>
          </p:nvPr>
        </p:nvSpPr>
        <p:spPr/>
        <p:txBody>
          <a:bodyPr/>
          <a:lstStyle>
            <a:lvl1pPr defTabSz="457200">
              <a:defRPr>
                <a:latin typeface="Calisto MT" panose="02040603050505030304" pitchFamily="18" charset="77"/>
              </a:defRPr>
            </a:lvl1pPr>
          </a:lstStyle>
          <a:p>
            <a:fld id="{E2D97E6F-EDE7-F34C-8843-D5B4C5FA11A5}" type="slidenum">
              <a:rPr lang="en-US" altLang="en-CI"/>
              <a:pPr/>
              <a:t>‹#›</a:t>
            </a:fld>
            <a:endParaRPr lang="en-US" altLang="en-CI"/>
          </a:p>
        </p:txBody>
      </p:sp>
    </p:spTree>
    <p:extLst>
      <p:ext uri="{BB962C8B-B14F-4D97-AF65-F5344CB8AC3E}">
        <p14:creationId xmlns:p14="http://schemas.microsoft.com/office/powerpoint/2010/main" val="998723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959860BE-FB41-F77F-2C1E-54F06A2A2AF4}"/>
              </a:ext>
            </a:extLst>
          </p:cNvPr>
          <p:cNvSpPr>
            <a:spLocks noGrp="1"/>
          </p:cNvSpPr>
          <p:nvPr>
            <p:ph type="dt" sz="half" idx="16"/>
          </p:nvPr>
        </p:nvSpPr>
        <p:spPr/>
        <p:txBody>
          <a:bodyPr/>
          <a:lstStyle>
            <a:lvl1pPr defTabSz="457200">
              <a:defRPr>
                <a:latin typeface="Calisto MT" panose="02040603050505030304" pitchFamily="18" charset="77"/>
              </a:defRPr>
            </a:lvl1pPr>
          </a:lstStyle>
          <a:p>
            <a:fld id="{F720E755-B94A-144F-9420-90F7BDB16277}" type="datetimeFigureOut">
              <a:rPr lang="en-US" altLang="en-CI"/>
              <a:pPr/>
              <a:t>7/15/23</a:t>
            </a:fld>
            <a:endParaRPr lang="en-US" altLang="en-CI"/>
          </a:p>
        </p:txBody>
      </p:sp>
      <p:sp>
        <p:nvSpPr>
          <p:cNvPr id="5" name="Footer Placeholder 4">
            <a:extLst>
              <a:ext uri="{FF2B5EF4-FFF2-40B4-BE49-F238E27FC236}">
                <a16:creationId xmlns:a16="http://schemas.microsoft.com/office/drawing/2014/main" id="{56898E5C-AD95-DE2E-DCA7-D62B4C16B153}"/>
              </a:ext>
            </a:extLst>
          </p:cNvPr>
          <p:cNvSpPr>
            <a:spLocks noGrp="1"/>
          </p:cNvSpPr>
          <p:nvPr>
            <p:ph type="ftr" sz="quarter" idx="17"/>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6" name="Slide Number Placeholder 5">
            <a:extLst>
              <a:ext uri="{FF2B5EF4-FFF2-40B4-BE49-F238E27FC236}">
                <a16:creationId xmlns:a16="http://schemas.microsoft.com/office/drawing/2014/main" id="{171ACED9-10A0-E8D0-5985-8436B88E4D41}"/>
              </a:ext>
            </a:extLst>
          </p:cNvPr>
          <p:cNvSpPr>
            <a:spLocks noGrp="1"/>
          </p:cNvSpPr>
          <p:nvPr>
            <p:ph type="sldNum" sz="quarter" idx="18"/>
          </p:nvPr>
        </p:nvSpPr>
        <p:spPr/>
        <p:txBody>
          <a:bodyPr/>
          <a:lstStyle>
            <a:lvl1pPr defTabSz="457200">
              <a:defRPr>
                <a:latin typeface="Calisto MT" panose="02040603050505030304" pitchFamily="18" charset="77"/>
              </a:defRPr>
            </a:lvl1pPr>
          </a:lstStyle>
          <a:p>
            <a:fld id="{27CFC2B2-9348-DF44-9D16-B897E11DFF63}" type="slidenum">
              <a:rPr lang="en-US" altLang="en-CI"/>
              <a:pPr/>
              <a:t>‹#›</a:t>
            </a:fld>
            <a:endParaRPr lang="en-US" altLang="en-CI"/>
          </a:p>
        </p:txBody>
      </p:sp>
    </p:spTree>
    <p:extLst>
      <p:ext uri="{BB962C8B-B14F-4D97-AF65-F5344CB8AC3E}">
        <p14:creationId xmlns:p14="http://schemas.microsoft.com/office/powerpoint/2010/main" val="1609873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a:extLst>
              <a:ext uri="{FF2B5EF4-FFF2-40B4-BE49-F238E27FC236}">
                <a16:creationId xmlns:a16="http://schemas.microsoft.com/office/drawing/2014/main" id="{D3B61112-A4C6-B580-E839-EC95DE6DAD62}"/>
              </a:ext>
            </a:extLst>
          </p:cNvPr>
          <p:cNvSpPr>
            <a:spLocks noGrp="1"/>
          </p:cNvSpPr>
          <p:nvPr>
            <p:ph type="dt" sz="half" idx="10"/>
          </p:nvPr>
        </p:nvSpPr>
        <p:spPr/>
        <p:txBody>
          <a:bodyPr/>
          <a:lstStyle>
            <a:lvl1pPr defTabSz="457200">
              <a:defRPr>
                <a:latin typeface="Calisto MT" panose="02040603050505030304" pitchFamily="18" charset="77"/>
              </a:defRPr>
            </a:lvl1pPr>
          </a:lstStyle>
          <a:p>
            <a:fld id="{69B51E7A-CD8E-914A-8535-CF2B028C2C32}" type="datetimeFigureOut">
              <a:rPr lang="en-US" altLang="en-CI"/>
              <a:pPr/>
              <a:t>7/15/23</a:t>
            </a:fld>
            <a:endParaRPr lang="en-US" altLang="en-CI"/>
          </a:p>
        </p:txBody>
      </p:sp>
      <p:sp>
        <p:nvSpPr>
          <p:cNvPr id="4" name="Footer Placeholder 4">
            <a:extLst>
              <a:ext uri="{FF2B5EF4-FFF2-40B4-BE49-F238E27FC236}">
                <a16:creationId xmlns:a16="http://schemas.microsoft.com/office/drawing/2014/main" id="{3416F900-192B-D2E7-2C72-33297E597F2E}"/>
              </a:ext>
            </a:extLst>
          </p:cNvPr>
          <p:cNvSpPr>
            <a:spLocks noGrp="1"/>
          </p:cNvSpPr>
          <p:nvPr>
            <p:ph type="ftr" sz="quarter" idx="11"/>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5" name="Slide Number Placeholder 5">
            <a:extLst>
              <a:ext uri="{FF2B5EF4-FFF2-40B4-BE49-F238E27FC236}">
                <a16:creationId xmlns:a16="http://schemas.microsoft.com/office/drawing/2014/main" id="{2AC31D81-8346-AAF5-CC59-003CFEF360B0}"/>
              </a:ext>
            </a:extLst>
          </p:cNvPr>
          <p:cNvSpPr>
            <a:spLocks noGrp="1"/>
          </p:cNvSpPr>
          <p:nvPr>
            <p:ph type="sldNum" sz="quarter" idx="12"/>
          </p:nvPr>
        </p:nvSpPr>
        <p:spPr/>
        <p:txBody>
          <a:bodyPr/>
          <a:lstStyle>
            <a:lvl1pPr defTabSz="457200">
              <a:defRPr>
                <a:latin typeface="Calisto MT" panose="02040603050505030304" pitchFamily="18" charset="77"/>
              </a:defRPr>
            </a:lvl1pPr>
          </a:lstStyle>
          <a:p>
            <a:fld id="{25D6BC79-2F98-334D-8BBD-79D990D905FA}" type="slidenum">
              <a:rPr lang="en-US" altLang="en-CI"/>
              <a:pPr/>
              <a:t>‹#›</a:t>
            </a:fld>
            <a:endParaRPr lang="en-US" altLang="en-CI"/>
          </a:p>
        </p:txBody>
      </p:sp>
    </p:spTree>
    <p:extLst>
      <p:ext uri="{BB962C8B-B14F-4D97-AF65-F5344CB8AC3E}">
        <p14:creationId xmlns:p14="http://schemas.microsoft.com/office/powerpoint/2010/main" val="3396662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21DE3-34EE-7287-F704-5EC63FD55FAB}"/>
              </a:ext>
            </a:extLst>
          </p:cNvPr>
          <p:cNvSpPr>
            <a:spLocks noGrp="1"/>
          </p:cNvSpPr>
          <p:nvPr>
            <p:ph type="dt" sz="half" idx="10"/>
          </p:nvPr>
        </p:nvSpPr>
        <p:spPr/>
        <p:txBody>
          <a:bodyPr/>
          <a:lstStyle>
            <a:lvl1pPr defTabSz="457200">
              <a:defRPr>
                <a:latin typeface="Calisto MT" panose="02040603050505030304" pitchFamily="18" charset="77"/>
              </a:defRPr>
            </a:lvl1pPr>
          </a:lstStyle>
          <a:p>
            <a:fld id="{36CF136E-300A-4244-9786-1F9CE70D293C}" type="datetimeFigureOut">
              <a:rPr lang="en-US" altLang="en-CI"/>
              <a:pPr/>
              <a:t>7/15/23</a:t>
            </a:fld>
            <a:endParaRPr lang="en-US" altLang="en-CI"/>
          </a:p>
        </p:txBody>
      </p:sp>
      <p:sp>
        <p:nvSpPr>
          <p:cNvPr id="3" name="Footer Placeholder 2">
            <a:extLst>
              <a:ext uri="{FF2B5EF4-FFF2-40B4-BE49-F238E27FC236}">
                <a16:creationId xmlns:a16="http://schemas.microsoft.com/office/drawing/2014/main" id="{FE0900B8-1099-6647-E539-B0383F4CF1C1}"/>
              </a:ext>
            </a:extLst>
          </p:cNvPr>
          <p:cNvSpPr>
            <a:spLocks noGrp="1"/>
          </p:cNvSpPr>
          <p:nvPr>
            <p:ph type="ftr" sz="quarter" idx="11"/>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4" name="Slide Number Placeholder 3">
            <a:extLst>
              <a:ext uri="{FF2B5EF4-FFF2-40B4-BE49-F238E27FC236}">
                <a16:creationId xmlns:a16="http://schemas.microsoft.com/office/drawing/2014/main" id="{991D3E16-8540-7C5C-955F-05B85735BD40}"/>
              </a:ext>
            </a:extLst>
          </p:cNvPr>
          <p:cNvSpPr>
            <a:spLocks noGrp="1"/>
          </p:cNvSpPr>
          <p:nvPr>
            <p:ph type="sldNum" sz="quarter" idx="12"/>
          </p:nvPr>
        </p:nvSpPr>
        <p:spPr/>
        <p:txBody>
          <a:bodyPr/>
          <a:lstStyle>
            <a:lvl1pPr defTabSz="457200">
              <a:defRPr>
                <a:latin typeface="Calisto MT" panose="02040603050505030304" pitchFamily="18" charset="77"/>
              </a:defRPr>
            </a:lvl1pPr>
          </a:lstStyle>
          <a:p>
            <a:fld id="{CD10D287-4791-C94A-B6E6-9A499566FF70}" type="slidenum">
              <a:rPr lang="en-US" altLang="en-CI"/>
              <a:pPr/>
              <a:t>‹#›</a:t>
            </a:fld>
            <a:endParaRPr lang="en-US" altLang="en-CI"/>
          </a:p>
        </p:txBody>
      </p:sp>
    </p:spTree>
    <p:extLst>
      <p:ext uri="{BB962C8B-B14F-4D97-AF65-F5344CB8AC3E}">
        <p14:creationId xmlns:p14="http://schemas.microsoft.com/office/powerpoint/2010/main" val="198895750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85B3C6E-A628-7C3A-958C-C84C4F651C48}"/>
              </a:ext>
            </a:extLst>
          </p:cNvPr>
          <p:cNvSpPr>
            <a:spLocks noGrp="1"/>
          </p:cNvSpPr>
          <p:nvPr>
            <p:ph type="dt" sz="half" idx="10"/>
          </p:nvPr>
        </p:nvSpPr>
        <p:spPr/>
        <p:txBody>
          <a:bodyPr/>
          <a:lstStyle>
            <a:lvl1pPr defTabSz="457200">
              <a:defRPr>
                <a:solidFill>
                  <a:srgbClr val="FFFFFF"/>
                </a:solidFill>
                <a:latin typeface="Calisto MT" panose="02040603050505030304" pitchFamily="18" charset="77"/>
              </a:defRPr>
            </a:lvl1pPr>
          </a:lstStyle>
          <a:p>
            <a:fld id="{5E4A2E6F-2BDD-0B4C-90C6-B635C1615C02}" type="datetimeFigureOut">
              <a:rPr lang="en-US" altLang="en-CI"/>
              <a:pPr/>
              <a:t>7/15/23</a:t>
            </a:fld>
            <a:endParaRPr lang="en-US" altLang="en-CI"/>
          </a:p>
        </p:txBody>
      </p:sp>
      <p:sp>
        <p:nvSpPr>
          <p:cNvPr id="6" name="Footer Placeholder 5">
            <a:extLst>
              <a:ext uri="{FF2B5EF4-FFF2-40B4-BE49-F238E27FC236}">
                <a16:creationId xmlns:a16="http://schemas.microsoft.com/office/drawing/2014/main" id="{6C565B99-6F39-4D9B-9E88-27057F9FE261}"/>
              </a:ext>
            </a:extLst>
          </p:cNvPr>
          <p:cNvSpPr>
            <a:spLocks noGrp="1"/>
          </p:cNvSpPr>
          <p:nvPr>
            <p:ph type="ftr" sz="quarter" idx="11"/>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7" name="Slide Number Placeholder 6">
            <a:extLst>
              <a:ext uri="{FF2B5EF4-FFF2-40B4-BE49-F238E27FC236}">
                <a16:creationId xmlns:a16="http://schemas.microsoft.com/office/drawing/2014/main" id="{BCD49DF7-6E2D-9A8B-4EA0-564915EF5590}"/>
              </a:ext>
            </a:extLst>
          </p:cNvPr>
          <p:cNvSpPr>
            <a:spLocks noGrp="1"/>
          </p:cNvSpPr>
          <p:nvPr>
            <p:ph type="sldNum" sz="quarter" idx="12"/>
          </p:nvPr>
        </p:nvSpPr>
        <p:spPr/>
        <p:txBody>
          <a:bodyPr/>
          <a:lstStyle>
            <a:lvl1pPr defTabSz="457200">
              <a:defRPr>
                <a:latin typeface="Calisto MT" panose="02040603050505030304" pitchFamily="18" charset="77"/>
              </a:defRPr>
            </a:lvl1pPr>
          </a:lstStyle>
          <a:p>
            <a:fld id="{52DC957B-38A2-2D49-83C5-8058D6C6AEFD}" type="slidenum">
              <a:rPr lang="en-US" altLang="en-CI"/>
              <a:pPr/>
              <a:t>‹#›</a:t>
            </a:fld>
            <a:endParaRPr lang="en-US" altLang="en-CI"/>
          </a:p>
        </p:txBody>
      </p:sp>
    </p:spTree>
    <p:extLst>
      <p:ext uri="{BB962C8B-B14F-4D97-AF65-F5344CB8AC3E}">
        <p14:creationId xmlns:p14="http://schemas.microsoft.com/office/powerpoint/2010/main" val="2100374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a:t>Drag picture to placeholder or click icon to add</a:t>
            </a:r>
            <a:endParaRPr noProof="0"/>
          </a:p>
        </p:txBody>
      </p:sp>
      <p:sp>
        <p:nvSpPr>
          <p:cNvPr id="3" name="Date Placeholder 4">
            <a:extLst>
              <a:ext uri="{FF2B5EF4-FFF2-40B4-BE49-F238E27FC236}">
                <a16:creationId xmlns:a16="http://schemas.microsoft.com/office/drawing/2014/main" id="{48A541B5-38FB-DEE0-7A4A-18B7DA4E00D8}"/>
              </a:ext>
            </a:extLst>
          </p:cNvPr>
          <p:cNvSpPr>
            <a:spLocks noGrp="1"/>
          </p:cNvSpPr>
          <p:nvPr>
            <p:ph type="dt" sz="half" idx="14"/>
          </p:nvPr>
        </p:nvSpPr>
        <p:spPr/>
        <p:txBody>
          <a:bodyPr/>
          <a:lstStyle>
            <a:lvl1pPr defTabSz="457200">
              <a:defRPr>
                <a:solidFill>
                  <a:srgbClr val="FFFFFF"/>
                </a:solidFill>
                <a:latin typeface="Calisto MT" panose="02040603050505030304" pitchFamily="18" charset="77"/>
              </a:defRPr>
            </a:lvl1pPr>
          </a:lstStyle>
          <a:p>
            <a:fld id="{C905CB1F-11D1-AA4E-A14A-892A0EEC7E37}" type="datetimeFigureOut">
              <a:rPr lang="en-US" altLang="en-CI"/>
              <a:pPr/>
              <a:t>7/15/23</a:t>
            </a:fld>
            <a:endParaRPr lang="en-US" altLang="en-CI"/>
          </a:p>
        </p:txBody>
      </p:sp>
      <p:sp>
        <p:nvSpPr>
          <p:cNvPr id="5" name="Footer Placeholder 5">
            <a:extLst>
              <a:ext uri="{FF2B5EF4-FFF2-40B4-BE49-F238E27FC236}">
                <a16:creationId xmlns:a16="http://schemas.microsoft.com/office/drawing/2014/main" id="{9AC7ADF7-702A-31CF-BD18-BEB53A0E2059}"/>
              </a:ext>
            </a:extLst>
          </p:cNvPr>
          <p:cNvSpPr>
            <a:spLocks noGrp="1"/>
          </p:cNvSpPr>
          <p:nvPr>
            <p:ph type="ftr" sz="quarter" idx="15"/>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6" name="Slide Number Placeholder 6">
            <a:extLst>
              <a:ext uri="{FF2B5EF4-FFF2-40B4-BE49-F238E27FC236}">
                <a16:creationId xmlns:a16="http://schemas.microsoft.com/office/drawing/2014/main" id="{1DB47C38-81C3-5782-3321-8EABCD4ECA8D}"/>
              </a:ext>
            </a:extLst>
          </p:cNvPr>
          <p:cNvSpPr>
            <a:spLocks noGrp="1"/>
          </p:cNvSpPr>
          <p:nvPr>
            <p:ph type="sldNum" sz="quarter" idx="16"/>
          </p:nvPr>
        </p:nvSpPr>
        <p:spPr/>
        <p:txBody>
          <a:bodyPr/>
          <a:lstStyle>
            <a:lvl1pPr defTabSz="457200">
              <a:defRPr>
                <a:latin typeface="Calisto MT" panose="02040603050505030304" pitchFamily="18" charset="77"/>
              </a:defRPr>
            </a:lvl1pPr>
          </a:lstStyle>
          <a:p>
            <a:fld id="{1BBF2DDD-354C-4143-A459-30ABAAE23509}" type="slidenum">
              <a:rPr lang="en-US" altLang="en-CI"/>
              <a:pPr/>
              <a:t>‹#›</a:t>
            </a:fld>
            <a:endParaRPr lang="en-US" altLang="en-CI"/>
          </a:p>
        </p:txBody>
      </p:sp>
    </p:spTree>
    <p:extLst>
      <p:ext uri="{BB962C8B-B14F-4D97-AF65-F5344CB8AC3E}">
        <p14:creationId xmlns:p14="http://schemas.microsoft.com/office/powerpoint/2010/main" val="2610851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a:t>Drag picture to placeholder or click icon to add</a:t>
            </a:r>
            <a:endParaRPr noProof="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US" noProof="0"/>
              <a:t>Drag picture to placeholder or click icon to add</a:t>
            </a:r>
            <a:endParaRPr noProof="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US" noProof="0"/>
              <a:t>Drag picture to placeholder or click icon to add</a:t>
            </a:r>
            <a:endParaRPr noProof="0"/>
          </a:p>
        </p:txBody>
      </p:sp>
      <p:sp>
        <p:nvSpPr>
          <p:cNvPr id="3" name="Date Placeholder 4">
            <a:extLst>
              <a:ext uri="{FF2B5EF4-FFF2-40B4-BE49-F238E27FC236}">
                <a16:creationId xmlns:a16="http://schemas.microsoft.com/office/drawing/2014/main" id="{65B13D15-F45C-454E-93E1-4AC16FB3483C}"/>
              </a:ext>
            </a:extLst>
          </p:cNvPr>
          <p:cNvSpPr>
            <a:spLocks noGrp="1"/>
          </p:cNvSpPr>
          <p:nvPr>
            <p:ph type="dt" sz="half" idx="16"/>
          </p:nvPr>
        </p:nvSpPr>
        <p:spPr/>
        <p:txBody>
          <a:bodyPr/>
          <a:lstStyle>
            <a:lvl1pPr defTabSz="457200">
              <a:defRPr>
                <a:solidFill>
                  <a:srgbClr val="FFFFFF"/>
                </a:solidFill>
                <a:latin typeface="Calisto MT" panose="02040603050505030304" pitchFamily="18" charset="77"/>
              </a:defRPr>
            </a:lvl1pPr>
          </a:lstStyle>
          <a:p>
            <a:fld id="{206A8C30-F8B8-5144-8FEA-45DD3E614F75}" type="datetimeFigureOut">
              <a:rPr lang="en-US" altLang="en-CI"/>
              <a:pPr/>
              <a:t>7/15/23</a:t>
            </a:fld>
            <a:endParaRPr lang="en-US" altLang="en-CI"/>
          </a:p>
        </p:txBody>
      </p:sp>
      <p:sp>
        <p:nvSpPr>
          <p:cNvPr id="5" name="Footer Placeholder 5">
            <a:extLst>
              <a:ext uri="{FF2B5EF4-FFF2-40B4-BE49-F238E27FC236}">
                <a16:creationId xmlns:a16="http://schemas.microsoft.com/office/drawing/2014/main" id="{0F6E10F7-7FE3-B147-37F8-2AE8406C15CB}"/>
              </a:ext>
            </a:extLst>
          </p:cNvPr>
          <p:cNvSpPr>
            <a:spLocks noGrp="1"/>
          </p:cNvSpPr>
          <p:nvPr>
            <p:ph type="ftr" sz="quarter" idx="17"/>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6" name="Slide Number Placeholder 6">
            <a:extLst>
              <a:ext uri="{FF2B5EF4-FFF2-40B4-BE49-F238E27FC236}">
                <a16:creationId xmlns:a16="http://schemas.microsoft.com/office/drawing/2014/main" id="{B68BC6DC-5089-B00B-CE58-CADAC7814869}"/>
              </a:ext>
            </a:extLst>
          </p:cNvPr>
          <p:cNvSpPr>
            <a:spLocks noGrp="1"/>
          </p:cNvSpPr>
          <p:nvPr>
            <p:ph type="sldNum" sz="quarter" idx="18"/>
          </p:nvPr>
        </p:nvSpPr>
        <p:spPr/>
        <p:txBody>
          <a:bodyPr/>
          <a:lstStyle>
            <a:lvl1pPr defTabSz="457200">
              <a:defRPr>
                <a:latin typeface="Calisto MT" panose="02040603050505030304" pitchFamily="18" charset="77"/>
              </a:defRPr>
            </a:lvl1pPr>
          </a:lstStyle>
          <a:p>
            <a:fld id="{5765DCC8-003A-B542-AD78-0783B05B7B27}" type="slidenum">
              <a:rPr lang="en-US" altLang="en-CI"/>
              <a:pPr/>
              <a:t>‹#›</a:t>
            </a:fld>
            <a:endParaRPr lang="en-US" altLang="en-CI"/>
          </a:p>
        </p:txBody>
      </p:sp>
    </p:spTree>
    <p:extLst>
      <p:ext uri="{BB962C8B-B14F-4D97-AF65-F5344CB8AC3E}">
        <p14:creationId xmlns:p14="http://schemas.microsoft.com/office/powerpoint/2010/main" val="381489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4C7EE07D-9E09-D171-1D7B-A7DFCE4CCB13}"/>
              </a:ext>
            </a:extLst>
          </p:cNvPr>
          <p:cNvSpPr>
            <a:spLocks noGrp="1"/>
          </p:cNvSpPr>
          <p:nvPr>
            <p:ph type="dt" sz="half" idx="10"/>
          </p:nvPr>
        </p:nvSpPr>
        <p:spPr/>
        <p:txBody>
          <a:bodyPr/>
          <a:lstStyle>
            <a:lvl1pPr defTabSz="457200">
              <a:defRPr>
                <a:latin typeface="Calisto MT" panose="02040603050505030304" pitchFamily="18" charset="77"/>
              </a:defRPr>
            </a:lvl1pPr>
          </a:lstStyle>
          <a:p>
            <a:fld id="{CE0436F3-8218-A844-9AD5-1B57A24C8AA2}" type="datetimeFigureOut">
              <a:rPr lang="en-US" altLang="en-CI"/>
              <a:pPr/>
              <a:t>7/15/23</a:t>
            </a:fld>
            <a:endParaRPr lang="en-US" altLang="en-CI"/>
          </a:p>
        </p:txBody>
      </p:sp>
      <p:sp>
        <p:nvSpPr>
          <p:cNvPr id="5" name="Footer Placeholder 4">
            <a:extLst>
              <a:ext uri="{FF2B5EF4-FFF2-40B4-BE49-F238E27FC236}">
                <a16:creationId xmlns:a16="http://schemas.microsoft.com/office/drawing/2014/main" id="{7FBB289E-1CA7-5A6C-1DD9-CA17BE249E64}"/>
              </a:ext>
            </a:extLst>
          </p:cNvPr>
          <p:cNvSpPr>
            <a:spLocks noGrp="1"/>
          </p:cNvSpPr>
          <p:nvPr>
            <p:ph type="ftr" sz="quarter" idx="11"/>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6" name="Slide Number Placeholder 5">
            <a:extLst>
              <a:ext uri="{FF2B5EF4-FFF2-40B4-BE49-F238E27FC236}">
                <a16:creationId xmlns:a16="http://schemas.microsoft.com/office/drawing/2014/main" id="{D45EE8B7-3A0A-027D-9EE3-751E05D3ACD5}"/>
              </a:ext>
            </a:extLst>
          </p:cNvPr>
          <p:cNvSpPr>
            <a:spLocks noGrp="1"/>
          </p:cNvSpPr>
          <p:nvPr>
            <p:ph type="sldNum" sz="quarter" idx="12"/>
          </p:nvPr>
        </p:nvSpPr>
        <p:spPr/>
        <p:txBody>
          <a:bodyPr/>
          <a:lstStyle>
            <a:lvl1pPr defTabSz="457200">
              <a:defRPr>
                <a:latin typeface="Calisto MT" panose="02040603050505030304" pitchFamily="18" charset="77"/>
              </a:defRPr>
            </a:lvl1pPr>
          </a:lstStyle>
          <a:p>
            <a:fld id="{B2CE2153-50AC-064D-8816-8FAAFF4979E4}" type="slidenum">
              <a:rPr lang="en-US" altLang="en-CI"/>
              <a:pPr/>
              <a:t>‹#›</a:t>
            </a:fld>
            <a:endParaRPr lang="en-US" altLang="en-CI"/>
          </a:p>
        </p:txBody>
      </p:sp>
    </p:spTree>
    <p:extLst>
      <p:ext uri="{BB962C8B-B14F-4D97-AF65-F5344CB8AC3E}">
        <p14:creationId xmlns:p14="http://schemas.microsoft.com/office/powerpoint/2010/main" val="2940042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A3AA90F6-3E4C-3D8C-4E3E-0C9C4CDEB290}"/>
              </a:ext>
            </a:extLst>
          </p:cNvPr>
          <p:cNvSpPr>
            <a:spLocks noGrp="1"/>
          </p:cNvSpPr>
          <p:nvPr>
            <p:ph type="dt" sz="half" idx="10"/>
          </p:nvPr>
        </p:nvSpPr>
        <p:spPr/>
        <p:txBody>
          <a:bodyPr/>
          <a:lstStyle>
            <a:lvl1pPr defTabSz="457200">
              <a:defRPr>
                <a:latin typeface="Calisto MT" panose="02040603050505030304" pitchFamily="18" charset="77"/>
              </a:defRPr>
            </a:lvl1pPr>
          </a:lstStyle>
          <a:p>
            <a:fld id="{FAD1804A-ECA1-5C42-BE50-9CFD14F8C158}" type="datetimeFigureOut">
              <a:rPr lang="en-US" altLang="en-CI"/>
              <a:pPr/>
              <a:t>7/15/23</a:t>
            </a:fld>
            <a:endParaRPr lang="en-US" altLang="en-CI"/>
          </a:p>
        </p:txBody>
      </p:sp>
      <p:sp>
        <p:nvSpPr>
          <p:cNvPr id="5" name="Footer Placeholder 4">
            <a:extLst>
              <a:ext uri="{FF2B5EF4-FFF2-40B4-BE49-F238E27FC236}">
                <a16:creationId xmlns:a16="http://schemas.microsoft.com/office/drawing/2014/main" id="{A2B29BEB-B559-C04B-E86D-C13B5FC149D0}"/>
              </a:ext>
            </a:extLst>
          </p:cNvPr>
          <p:cNvSpPr>
            <a:spLocks noGrp="1"/>
          </p:cNvSpPr>
          <p:nvPr>
            <p:ph type="ftr" sz="quarter" idx="11"/>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6" name="Slide Number Placeholder 5">
            <a:extLst>
              <a:ext uri="{FF2B5EF4-FFF2-40B4-BE49-F238E27FC236}">
                <a16:creationId xmlns:a16="http://schemas.microsoft.com/office/drawing/2014/main" id="{90D459CC-35A2-76A5-CC0C-830479448729}"/>
              </a:ext>
            </a:extLst>
          </p:cNvPr>
          <p:cNvSpPr>
            <a:spLocks noGrp="1"/>
          </p:cNvSpPr>
          <p:nvPr>
            <p:ph type="sldNum" sz="quarter" idx="12"/>
          </p:nvPr>
        </p:nvSpPr>
        <p:spPr/>
        <p:txBody>
          <a:bodyPr/>
          <a:lstStyle>
            <a:lvl1pPr defTabSz="457200">
              <a:defRPr>
                <a:latin typeface="Calisto MT" panose="02040603050505030304" pitchFamily="18" charset="77"/>
              </a:defRPr>
            </a:lvl1pPr>
          </a:lstStyle>
          <a:p>
            <a:fld id="{965BE371-7293-4C46-9802-0A4538DD1A4B}" type="slidenum">
              <a:rPr lang="en-US" altLang="en-CI"/>
              <a:pPr/>
              <a:t>‹#›</a:t>
            </a:fld>
            <a:endParaRPr lang="en-US" altLang="en-CI"/>
          </a:p>
        </p:txBody>
      </p:sp>
    </p:spTree>
    <p:extLst>
      <p:ext uri="{BB962C8B-B14F-4D97-AF65-F5344CB8AC3E}">
        <p14:creationId xmlns:p14="http://schemas.microsoft.com/office/powerpoint/2010/main" val="197501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7" descr="coverEmboss.png">
            <a:extLst>
              <a:ext uri="{FF2B5EF4-FFF2-40B4-BE49-F238E27FC236}">
                <a16:creationId xmlns:a16="http://schemas.microsoft.com/office/drawing/2014/main" id="{1DC1F44B-0C60-71EC-528E-B4A30AFDA8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verAccentBottom.png">
            <a:extLst>
              <a:ext uri="{FF2B5EF4-FFF2-40B4-BE49-F238E27FC236}">
                <a16:creationId xmlns:a16="http://schemas.microsoft.com/office/drawing/2014/main" id="{06E0B91B-47FC-F53A-8AC3-53C7F17005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16363"/>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02519" y="4038600"/>
            <a:ext cx="6938963" cy="1174376"/>
          </a:xfrm>
        </p:spPr>
        <p:txBody>
          <a:bodyPr anchor="b">
            <a:noAutofit/>
          </a:bodyPr>
          <a:lstStyle>
            <a:lvl1pPr>
              <a:lnSpc>
                <a:spcPct val="95000"/>
              </a:lnSpc>
              <a:defRPr sz="5200"/>
            </a:lvl1pPr>
          </a:lstStyle>
          <a:p>
            <a:r>
              <a:rPr lang="en-US"/>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6" name="Date Placeholder 3">
            <a:extLst>
              <a:ext uri="{FF2B5EF4-FFF2-40B4-BE49-F238E27FC236}">
                <a16:creationId xmlns:a16="http://schemas.microsoft.com/office/drawing/2014/main" id="{ED688BF5-BBFB-E7EF-95F8-90C4C33A5564}"/>
              </a:ext>
            </a:extLst>
          </p:cNvPr>
          <p:cNvSpPr>
            <a:spLocks noGrp="1"/>
          </p:cNvSpPr>
          <p:nvPr>
            <p:ph type="dt" sz="half" idx="14"/>
          </p:nvPr>
        </p:nvSpPr>
        <p:spPr>
          <a:xfrm>
            <a:off x="5907088" y="6215063"/>
            <a:ext cx="2133600" cy="274637"/>
          </a:xfrm>
        </p:spPr>
        <p:txBody>
          <a:bodyPr/>
          <a:lstStyle>
            <a:lvl1pPr>
              <a:defRPr smtClean="0">
                <a:solidFill>
                  <a:srgbClr val="868199"/>
                </a:solidFill>
              </a:defRPr>
            </a:lvl1pPr>
          </a:lstStyle>
          <a:p>
            <a:pPr>
              <a:defRPr/>
            </a:pPr>
            <a:fld id="{356D1470-957D-C84C-9F10-865D155651C4}" type="datetimeFigureOut">
              <a:rPr lang="en-US" altLang="en-US"/>
              <a:pPr>
                <a:defRPr/>
              </a:pPr>
              <a:t>7/15/23</a:t>
            </a:fld>
            <a:endParaRPr lang="en-US" altLang="en-US"/>
          </a:p>
        </p:txBody>
      </p:sp>
      <p:sp>
        <p:nvSpPr>
          <p:cNvPr id="7" name="Footer Placeholder 4">
            <a:extLst>
              <a:ext uri="{FF2B5EF4-FFF2-40B4-BE49-F238E27FC236}">
                <a16:creationId xmlns:a16="http://schemas.microsoft.com/office/drawing/2014/main" id="{F5888B77-91C3-48A4-3025-87C6FFC648E2}"/>
              </a:ext>
            </a:extLst>
          </p:cNvPr>
          <p:cNvSpPr>
            <a:spLocks noGrp="1"/>
          </p:cNvSpPr>
          <p:nvPr>
            <p:ph type="ftr" sz="quarter" idx="15"/>
          </p:nvPr>
        </p:nvSpPr>
        <p:spPr>
          <a:xfrm>
            <a:off x="1103313" y="6215063"/>
            <a:ext cx="2895600" cy="274637"/>
          </a:xfrm>
        </p:spPr>
        <p:txBody>
          <a:bodyPr/>
          <a:lstStyle>
            <a:lvl1pPr>
              <a:defRPr>
                <a:solidFill>
                  <a:schemeClr val="bg2">
                    <a:lumMod val="60000"/>
                    <a:lumOff val="40000"/>
                  </a:schemeClr>
                </a:solidFill>
              </a:defRPr>
            </a:lvl1pPr>
          </a:lstStyle>
          <a:p>
            <a:pPr>
              <a:defRPr/>
            </a:pPr>
            <a:endParaRPr lang="en-US"/>
          </a:p>
        </p:txBody>
      </p:sp>
      <p:sp>
        <p:nvSpPr>
          <p:cNvPr id="8" name="Slide Number Placeholder 5">
            <a:extLst>
              <a:ext uri="{FF2B5EF4-FFF2-40B4-BE49-F238E27FC236}">
                <a16:creationId xmlns:a16="http://schemas.microsoft.com/office/drawing/2014/main" id="{369E5BDB-6F7A-E525-3C7E-44FAC487A4B2}"/>
              </a:ext>
            </a:extLst>
          </p:cNvPr>
          <p:cNvSpPr>
            <a:spLocks noGrp="1"/>
          </p:cNvSpPr>
          <p:nvPr>
            <p:ph type="sldNum" sz="quarter" idx="16"/>
          </p:nvPr>
        </p:nvSpPr>
        <p:spPr>
          <a:xfrm>
            <a:off x="4343400" y="6215063"/>
            <a:ext cx="457200" cy="274637"/>
          </a:xfrm>
        </p:spPr>
        <p:txBody>
          <a:bodyPr/>
          <a:lstStyle>
            <a:lvl1pPr>
              <a:defRPr>
                <a:solidFill>
                  <a:srgbClr val="868199"/>
                </a:solidFill>
              </a:defRPr>
            </a:lvl1pPr>
          </a:lstStyle>
          <a:p>
            <a:fld id="{C96002D0-B96D-6742-AD47-350AD659B22F}" type="slidenum">
              <a:rPr lang="en-US" altLang="en-US"/>
              <a:pPr/>
              <a:t>‹#›</a:t>
            </a:fld>
            <a:endParaRPr lang="en-US" altLang="en-US"/>
          </a:p>
        </p:txBody>
      </p:sp>
    </p:spTree>
    <p:extLst>
      <p:ext uri="{BB962C8B-B14F-4D97-AF65-F5344CB8AC3E}">
        <p14:creationId xmlns:p14="http://schemas.microsoft.com/office/powerpoint/2010/main" val="98574331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358C667C-D531-9D72-7E32-5E4EBB1B46BF}"/>
              </a:ext>
            </a:extLst>
          </p:cNvPr>
          <p:cNvSpPr>
            <a:spLocks noGrp="1"/>
          </p:cNvSpPr>
          <p:nvPr>
            <p:ph type="dt" sz="half" idx="10"/>
          </p:nvPr>
        </p:nvSpPr>
        <p:spPr/>
        <p:txBody>
          <a:bodyPr/>
          <a:lstStyle>
            <a:lvl1pPr defTabSz="457200">
              <a:defRPr>
                <a:latin typeface="Calisto MT" panose="02040603050505030304" pitchFamily="18" charset="77"/>
              </a:defRPr>
            </a:lvl1pPr>
          </a:lstStyle>
          <a:p>
            <a:fld id="{B2E300F7-9F8E-DC4B-9066-E899D3DCCED6}" type="datetimeFigureOut">
              <a:rPr lang="en-US" altLang="en-CI"/>
              <a:pPr/>
              <a:t>7/15/23</a:t>
            </a:fld>
            <a:endParaRPr lang="en-US" altLang="en-CI"/>
          </a:p>
        </p:txBody>
      </p:sp>
      <p:sp>
        <p:nvSpPr>
          <p:cNvPr id="3" name="Footer Placeholder 3">
            <a:extLst>
              <a:ext uri="{FF2B5EF4-FFF2-40B4-BE49-F238E27FC236}">
                <a16:creationId xmlns:a16="http://schemas.microsoft.com/office/drawing/2014/main" id="{178A423A-7735-4177-891E-7CAC848EDBF7}"/>
              </a:ext>
            </a:extLst>
          </p:cNvPr>
          <p:cNvSpPr>
            <a:spLocks noGrp="1"/>
          </p:cNvSpPr>
          <p:nvPr>
            <p:ph type="ftr" sz="quarter" idx="11"/>
          </p:nvPr>
        </p:nvSpPr>
        <p:spPr/>
        <p:txBody>
          <a:bodyPr/>
          <a:lstStyle>
            <a:lvl1pPr defTabSz="457200" fontAlgn="auto">
              <a:spcBef>
                <a:spcPts val="0"/>
              </a:spcBef>
              <a:spcAft>
                <a:spcPts val="0"/>
              </a:spcAft>
              <a:defRPr>
                <a:latin typeface="Calisto MT"/>
                <a:ea typeface="+mn-ea"/>
              </a:defRPr>
            </a:lvl1pPr>
          </a:lstStyle>
          <a:p>
            <a:pPr>
              <a:defRPr/>
            </a:pPr>
            <a:endParaRPr lang="en-US"/>
          </a:p>
        </p:txBody>
      </p:sp>
      <p:sp>
        <p:nvSpPr>
          <p:cNvPr id="4" name="Slide Number Placeholder 4">
            <a:extLst>
              <a:ext uri="{FF2B5EF4-FFF2-40B4-BE49-F238E27FC236}">
                <a16:creationId xmlns:a16="http://schemas.microsoft.com/office/drawing/2014/main" id="{65ED9E74-3D3F-A832-EC4C-CA2CAF26BBCB}"/>
              </a:ext>
            </a:extLst>
          </p:cNvPr>
          <p:cNvSpPr>
            <a:spLocks noGrp="1"/>
          </p:cNvSpPr>
          <p:nvPr>
            <p:ph type="sldNum" sz="quarter" idx="12"/>
          </p:nvPr>
        </p:nvSpPr>
        <p:spPr/>
        <p:txBody>
          <a:bodyPr/>
          <a:lstStyle>
            <a:lvl1pPr defTabSz="457200">
              <a:defRPr>
                <a:latin typeface="Calisto MT" panose="02040603050505030304" pitchFamily="18" charset="77"/>
              </a:defRPr>
            </a:lvl1pPr>
          </a:lstStyle>
          <a:p>
            <a:fld id="{2C84F488-D603-D94C-AF97-229E500DAC95}" type="slidenum">
              <a:rPr lang="en-US" altLang="en-CI"/>
              <a:pPr/>
              <a:t>‹#›</a:t>
            </a:fld>
            <a:endParaRPr lang="en-US" altLang="en-CI"/>
          </a:p>
        </p:txBody>
      </p:sp>
    </p:spTree>
    <p:extLst>
      <p:ext uri="{BB962C8B-B14F-4D97-AF65-F5344CB8AC3E}">
        <p14:creationId xmlns:p14="http://schemas.microsoft.com/office/powerpoint/2010/main" val="64251315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6838AC88-EEAF-6B84-F287-DC95FD8279AD}"/>
              </a:ext>
            </a:extLst>
          </p:cNvPr>
          <p:cNvGrpSpPr>
            <a:grpSpLocks/>
          </p:cNvGrpSpPr>
          <p:nvPr/>
        </p:nvGrpSpPr>
        <p:grpSpPr bwMode="auto">
          <a:xfrm>
            <a:off x="0" y="3379788"/>
            <a:ext cx="7543800" cy="2603500"/>
            <a:chOff x="-1" y="3379694"/>
            <a:chExt cx="7543801" cy="2604247"/>
          </a:xfrm>
        </p:grpSpPr>
        <p:grpSp>
          <p:nvGrpSpPr>
            <p:cNvPr id="5" name="Group 11">
              <a:extLst>
                <a:ext uri="{FF2B5EF4-FFF2-40B4-BE49-F238E27FC236}">
                  <a16:creationId xmlns:a16="http://schemas.microsoft.com/office/drawing/2014/main" id="{99D89348-5F4B-89D2-15FA-AE354705FAC6}"/>
                </a:ext>
              </a:extLst>
            </p:cNvPr>
            <p:cNvGrpSpPr>
              <a:grpSpLocks/>
            </p:cNvGrpSpPr>
            <p:nvPr/>
          </p:nvGrpSpPr>
          <p:grpSpPr bwMode="auto">
            <a:xfrm>
              <a:off x="-1" y="3379694"/>
              <a:ext cx="7543801" cy="2604247"/>
              <a:chOff x="-1" y="3379694"/>
              <a:chExt cx="7543801" cy="2604247"/>
            </a:xfrm>
          </p:grpSpPr>
          <p:sp>
            <p:nvSpPr>
              <p:cNvPr id="7" name="Snip Single Corner Rectangle 9">
                <a:extLst>
                  <a:ext uri="{FF2B5EF4-FFF2-40B4-BE49-F238E27FC236}">
                    <a16:creationId xmlns:a16="http://schemas.microsoft.com/office/drawing/2014/main" id="{9521F64D-7114-D6B7-E270-2B7E66CC96D3}"/>
                  </a:ext>
                </a:extLst>
              </p:cNvPr>
              <p:cNvSpPr>
                <a:spLocks/>
              </p:cNvSpPr>
              <p:nvPr/>
            </p:nvSpPr>
            <p:spPr bwMode="auto">
              <a:xfrm flipV="1">
                <a:off x="-1" y="3392398"/>
                <a:ext cx="7543801" cy="2591543"/>
              </a:xfrm>
              <a:custGeom>
                <a:avLst/>
                <a:gdLst>
                  <a:gd name="T0" fmla="*/ 0 w 7543801"/>
                  <a:gd name="T1" fmla="*/ 0 h 2591543"/>
                  <a:gd name="T2" fmla="*/ 7352571 w 7543801"/>
                  <a:gd name="T3" fmla="*/ 0 h 2591543"/>
                  <a:gd name="T4" fmla="*/ 7543801 w 7543801"/>
                  <a:gd name="T5" fmla="*/ 191230 h 2591543"/>
                  <a:gd name="T6" fmla="*/ 7543801 w 7543801"/>
                  <a:gd name="T7" fmla="*/ 2591543 h 2591543"/>
                  <a:gd name="T8" fmla="*/ 0 w 7543801"/>
                  <a:gd name="T9" fmla="*/ 2591543 h 2591543"/>
                  <a:gd name="T10" fmla="*/ 0 w 7543801"/>
                  <a:gd name="T11" fmla="*/ 0 h 259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43801" h="2591543">
                    <a:moveTo>
                      <a:pt x="0" y="0"/>
                    </a:moveTo>
                    <a:lnTo>
                      <a:pt x="7352571" y="0"/>
                    </a:lnTo>
                    <a:lnTo>
                      <a:pt x="7543801" y="191230"/>
                    </a:lnTo>
                    <a:lnTo>
                      <a:pt x="7543801" y="2591543"/>
                    </a:lnTo>
                    <a:lnTo>
                      <a:pt x="0" y="2591543"/>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cxnSp>
            <p:nvCxnSpPr>
              <p:cNvPr id="8" name="Straight Connector 7">
                <a:extLst>
                  <a:ext uri="{FF2B5EF4-FFF2-40B4-BE49-F238E27FC236}">
                    <a16:creationId xmlns:a16="http://schemas.microsoft.com/office/drawing/2014/main" id="{01DE0564-3F21-8EAE-1796-8DB2CA35BBC6}"/>
                  </a:ext>
                </a:extLst>
              </p:cNvPr>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a:extLst>
                <a:ext uri="{FF2B5EF4-FFF2-40B4-BE49-F238E27FC236}">
                  <a16:creationId xmlns:a16="http://schemas.microsoft.com/office/drawing/2014/main" id="{55B6D4C0-6BC2-C8BA-863C-4313B0F47A42}"/>
                </a:ext>
              </a:extLst>
            </p:cNvPr>
            <p:cNvSpPr/>
            <p:nvPr/>
          </p:nvSpPr>
          <p:spPr>
            <a:xfrm>
              <a:off x="6818313" y="3621063"/>
              <a:ext cx="393700" cy="3954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srgbClr val="FFFFFF"/>
                </a:solidFill>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Date Placeholder 3">
            <a:extLst>
              <a:ext uri="{FF2B5EF4-FFF2-40B4-BE49-F238E27FC236}">
                <a16:creationId xmlns:a16="http://schemas.microsoft.com/office/drawing/2014/main" id="{ABF8401A-463C-EB0E-F0E4-A900A84CF7BD}"/>
              </a:ext>
            </a:extLst>
          </p:cNvPr>
          <p:cNvSpPr>
            <a:spLocks noGrp="1"/>
          </p:cNvSpPr>
          <p:nvPr>
            <p:ph type="dt" sz="half" idx="10"/>
          </p:nvPr>
        </p:nvSpPr>
        <p:spPr>
          <a:xfrm rot="16200000">
            <a:off x="-733424" y="4503737"/>
            <a:ext cx="2057400" cy="365125"/>
          </a:xfrm>
        </p:spPr>
        <p:txBody>
          <a:bodyPr tIns="0" bIns="0" anchor="b"/>
          <a:lstStyle>
            <a:lvl1pPr defTabSz="457200">
              <a:defRPr sz="1400">
                <a:solidFill>
                  <a:srgbClr val="7F7F7F"/>
                </a:solidFill>
                <a:latin typeface="Corbel" panose="020B0503020204020204" pitchFamily="34" charset="0"/>
              </a:defRPr>
            </a:lvl1pPr>
          </a:lstStyle>
          <a:p>
            <a:fld id="{FB169058-4831-4544-82E4-B5EE37EA4064}" type="datetimeFigureOut">
              <a:rPr lang="en-US" altLang="en-CI"/>
              <a:pPr/>
              <a:t>7/15/23</a:t>
            </a:fld>
            <a:endParaRPr lang="en-US" altLang="en-CI"/>
          </a:p>
        </p:txBody>
      </p:sp>
      <p:sp>
        <p:nvSpPr>
          <p:cNvPr id="10" name="Footer Placeholder 4">
            <a:extLst>
              <a:ext uri="{FF2B5EF4-FFF2-40B4-BE49-F238E27FC236}">
                <a16:creationId xmlns:a16="http://schemas.microsoft.com/office/drawing/2014/main" id="{61570403-EB0B-9724-218C-60B14D049DEF}"/>
              </a:ext>
            </a:extLst>
          </p:cNvPr>
          <p:cNvSpPr>
            <a:spLocks noGrp="1"/>
          </p:cNvSpPr>
          <p:nvPr>
            <p:ph type="ftr" sz="quarter" idx="11"/>
          </p:nvPr>
        </p:nvSpPr>
        <p:spPr>
          <a:xfrm rot="16200000">
            <a:off x="-357187" y="4503737"/>
            <a:ext cx="2057400" cy="365125"/>
          </a:xfrm>
        </p:spPr>
        <p:txBody>
          <a:bodyPr tIns="0" bIns="0" anchor="t" anchorCtr="0"/>
          <a:lstStyle>
            <a:lvl1pPr algn="l" defTabSz="457200" fontAlgn="auto">
              <a:spcBef>
                <a:spcPts val="0"/>
              </a:spcBef>
              <a:spcAft>
                <a:spcPts val="0"/>
              </a:spcAft>
              <a:defRPr b="1">
                <a:solidFill>
                  <a:srgbClr val="FFFFFF">
                    <a:lumMod val="75000"/>
                  </a:srgbClr>
                </a:solidFill>
                <a:latin typeface="Corbel"/>
                <a:ea typeface="+mn-ea"/>
              </a:defRPr>
            </a:lvl1pPr>
          </a:lstStyle>
          <a:p>
            <a:pPr>
              <a:defRPr/>
            </a:pPr>
            <a:endParaRPr lang="en-US"/>
          </a:p>
        </p:txBody>
      </p:sp>
    </p:spTree>
    <p:extLst>
      <p:ext uri="{BB962C8B-B14F-4D97-AF65-F5344CB8AC3E}">
        <p14:creationId xmlns:p14="http://schemas.microsoft.com/office/powerpoint/2010/main" val="2426125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nip Diagonal Corner Rectangle 6">
            <a:extLst>
              <a:ext uri="{FF2B5EF4-FFF2-40B4-BE49-F238E27FC236}">
                <a16:creationId xmlns:a16="http://schemas.microsoft.com/office/drawing/2014/main" id="{E8C3D7B4-DD79-E778-7BDE-427AC6228CFB}"/>
              </a:ext>
            </a:extLst>
          </p:cNvPr>
          <p:cNvSpPr>
            <a:spLocks/>
          </p:cNvSpPr>
          <p:nvPr/>
        </p:nvSpPr>
        <p:spPr bwMode="auto">
          <a:xfrm flipV="1">
            <a:off x="228600" y="1708150"/>
            <a:ext cx="8686800" cy="4908550"/>
          </a:xfrm>
          <a:custGeom>
            <a:avLst/>
            <a:gdLst>
              <a:gd name="T0" fmla="*/ 0 w 8686800"/>
              <a:gd name="T1" fmla="*/ 0 h 4908550"/>
              <a:gd name="T2" fmla="*/ 8490311 w 8686800"/>
              <a:gd name="T3" fmla="*/ 0 h 4908550"/>
              <a:gd name="T4" fmla="*/ 8686800 w 8686800"/>
              <a:gd name="T5" fmla="*/ 196489 h 4908550"/>
              <a:gd name="T6" fmla="*/ 8686800 w 8686800"/>
              <a:gd name="T7" fmla="*/ 4908550 h 4908550"/>
              <a:gd name="T8" fmla="*/ 8686800 w 8686800"/>
              <a:gd name="T9" fmla="*/ 4908550 h 4908550"/>
              <a:gd name="T10" fmla="*/ 196489 w 8686800"/>
              <a:gd name="T11" fmla="*/ 4908550 h 4908550"/>
              <a:gd name="T12" fmla="*/ 0 w 8686800"/>
              <a:gd name="T13" fmla="*/ 4712061 h 4908550"/>
              <a:gd name="T14" fmla="*/ 0 w 8686800"/>
              <a:gd name="T15" fmla="*/ 0 h 49085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550">
                <a:moveTo>
                  <a:pt x="0" y="0"/>
                </a:moveTo>
                <a:lnTo>
                  <a:pt x="8490311" y="0"/>
                </a:lnTo>
                <a:lnTo>
                  <a:pt x="8686800" y="196489"/>
                </a:lnTo>
                <a:lnTo>
                  <a:pt x="8686800" y="4908550"/>
                </a:lnTo>
                <a:lnTo>
                  <a:pt x="196489" y="4908550"/>
                </a:lnTo>
                <a:lnTo>
                  <a:pt x="0" y="4712061"/>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5" name="Snip Diagonal Corner Rectangle 7">
            <a:extLst>
              <a:ext uri="{FF2B5EF4-FFF2-40B4-BE49-F238E27FC236}">
                <a16:creationId xmlns:a16="http://schemas.microsoft.com/office/drawing/2014/main" id="{8D46FD51-C9F3-4AC7-D2FE-2823D74DA60D}"/>
              </a:ext>
            </a:extLst>
          </p:cNvPr>
          <p:cNvSpPr>
            <a:spLocks/>
          </p:cNvSpPr>
          <p:nvPr/>
        </p:nvSpPr>
        <p:spPr bwMode="auto">
          <a:xfrm flipV="1">
            <a:off x="228600" y="228600"/>
            <a:ext cx="8686800" cy="1277938"/>
          </a:xfrm>
          <a:custGeom>
            <a:avLst/>
            <a:gdLst>
              <a:gd name="T0" fmla="*/ 0 w 8686800"/>
              <a:gd name="T1" fmla="*/ 0 h 1277938"/>
              <a:gd name="T2" fmla="*/ 8537614 w 8686800"/>
              <a:gd name="T3" fmla="*/ 0 h 1277938"/>
              <a:gd name="T4" fmla="*/ 8686800 w 8686800"/>
              <a:gd name="T5" fmla="*/ 149186 h 1277938"/>
              <a:gd name="T6" fmla="*/ 8686800 w 8686800"/>
              <a:gd name="T7" fmla="*/ 1277938 h 1277938"/>
              <a:gd name="T8" fmla="*/ 8686800 w 8686800"/>
              <a:gd name="T9" fmla="*/ 1277938 h 1277938"/>
              <a:gd name="T10" fmla="*/ 149186 w 8686800"/>
              <a:gd name="T11" fmla="*/ 1277938 h 1277938"/>
              <a:gd name="T12" fmla="*/ 0 w 8686800"/>
              <a:gd name="T13" fmla="*/ 1128752 h 1277938"/>
              <a:gd name="T14" fmla="*/ 0 w 8686800"/>
              <a:gd name="T15" fmla="*/ 0 h 12779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938">
                <a:moveTo>
                  <a:pt x="0" y="0"/>
                </a:moveTo>
                <a:lnTo>
                  <a:pt x="8537614" y="0"/>
                </a:lnTo>
                <a:lnTo>
                  <a:pt x="8686800" y="149186"/>
                </a:lnTo>
                <a:lnTo>
                  <a:pt x="8686800" y="1277938"/>
                </a:lnTo>
                <a:lnTo>
                  <a:pt x="149186" y="1277938"/>
                </a:lnTo>
                <a:lnTo>
                  <a:pt x="0" y="1128752"/>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a:extLst>
              <a:ext uri="{FF2B5EF4-FFF2-40B4-BE49-F238E27FC236}">
                <a16:creationId xmlns:a16="http://schemas.microsoft.com/office/drawing/2014/main" id="{FC73FD02-92EE-89CB-2968-DCB77A0C0A1B}"/>
              </a:ext>
            </a:extLst>
          </p:cNvPr>
          <p:cNvSpPr>
            <a:spLocks noGrp="1"/>
          </p:cNvSpPr>
          <p:nvPr>
            <p:ph type="dt" sz="half" idx="10"/>
          </p:nvPr>
        </p:nvSpPr>
        <p:spPr/>
        <p:txBody>
          <a:bodyPr/>
          <a:lstStyle>
            <a:lvl1pPr defTabSz="457200">
              <a:defRPr>
                <a:latin typeface="Corbel" panose="020B0503020204020204" pitchFamily="34" charset="0"/>
              </a:defRPr>
            </a:lvl1pPr>
          </a:lstStyle>
          <a:p>
            <a:fld id="{29E722AC-0C76-3249-BD4C-1AACB670FA06}" type="datetimeFigureOut">
              <a:rPr lang="en-US" altLang="en-CI"/>
              <a:pPr/>
              <a:t>7/15/23</a:t>
            </a:fld>
            <a:endParaRPr lang="en-US" altLang="en-CI"/>
          </a:p>
        </p:txBody>
      </p:sp>
      <p:sp>
        <p:nvSpPr>
          <p:cNvPr id="7" name="Footer Placeholder 4">
            <a:extLst>
              <a:ext uri="{FF2B5EF4-FFF2-40B4-BE49-F238E27FC236}">
                <a16:creationId xmlns:a16="http://schemas.microsoft.com/office/drawing/2014/main" id="{AA3918EC-F065-93E5-74D6-585D32C7AC3A}"/>
              </a:ext>
            </a:extLst>
          </p:cNvPr>
          <p:cNvSpPr>
            <a:spLocks noGrp="1"/>
          </p:cNvSpPr>
          <p:nvPr>
            <p:ph type="ftr" sz="quarter" idx="11"/>
          </p:nvPr>
        </p:nvSpPr>
        <p:spPr/>
        <p:txBody>
          <a:bodyPr/>
          <a:lstStyle>
            <a:lvl1pPr defTabSz="457200" fontAlgn="auto">
              <a:spcBef>
                <a:spcPts val="0"/>
              </a:spcBef>
              <a:spcAft>
                <a:spcPts val="0"/>
              </a:spcAft>
              <a:defRPr>
                <a:latin typeface="Corbel"/>
                <a:ea typeface="+mn-ea"/>
              </a:defRPr>
            </a:lvl1pPr>
          </a:lstStyle>
          <a:p>
            <a:pPr>
              <a:defRPr/>
            </a:pPr>
            <a:endParaRPr lang="en-US"/>
          </a:p>
        </p:txBody>
      </p:sp>
      <p:sp>
        <p:nvSpPr>
          <p:cNvPr id="8" name="Slide Number Placeholder 5">
            <a:extLst>
              <a:ext uri="{FF2B5EF4-FFF2-40B4-BE49-F238E27FC236}">
                <a16:creationId xmlns:a16="http://schemas.microsoft.com/office/drawing/2014/main" id="{65208E64-E746-6177-2FEE-BCABF42113BB}"/>
              </a:ext>
            </a:extLst>
          </p:cNvPr>
          <p:cNvSpPr>
            <a:spLocks noGrp="1"/>
          </p:cNvSpPr>
          <p:nvPr>
            <p:ph type="sldNum" sz="quarter" idx="12"/>
          </p:nvPr>
        </p:nvSpPr>
        <p:spPr/>
        <p:txBody>
          <a:bodyPr/>
          <a:lstStyle>
            <a:lvl1pPr defTabSz="457200">
              <a:defRPr>
                <a:latin typeface="Corbel" panose="020B0503020204020204" pitchFamily="34" charset="0"/>
              </a:defRPr>
            </a:lvl1pPr>
          </a:lstStyle>
          <a:p>
            <a:fld id="{22D1A1AE-B9A3-8741-B27C-7E266A1CB200}" type="slidenum">
              <a:rPr lang="en-US" altLang="en-CI"/>
              <a:pPr/>
              <a:t>‹#›</a:t>
            </a:fld>
            <a:endParaRPr lang="en-US" altLang="en-CI"/>
          </a:p>
        </p:txBody>
      </p:sp>
    </p:spTree>
    <p:extLst>
      <p:ext uri="{BB962C8B-B14F-4D97-AF65-F5344CB8AC3E}">
        <p14:creationId xmlns:p14="http://schemas.microsoft.com/office/powerpoint/2010/main" val="1694492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460B597C-6247-67B1-B5A4-00AB9430C19A}"/>
              </a:ext>
            </a:extLst>
          </p:cNvPr>
          <p:cNvGrpSpPr>
            <a:grpSpLocks/>
          </p:cNvGrpSpPr>
          <p:nvPr/>
        </p:nvGrpSpPr>
        <p:grpSpPr bwMode="auto">
          <a:xfrm>
            <a:off x="0" y="3379788"/>
            <a:ext cx="7543800" cy="2603500"/>
            <a:chOff x="-1" y="3379694"/>
            <a:chExt cx="7543801" cy="2604247"/>
          </a:xfrm>
        </p:grpSpPr>
        <p:grpSp>
          <p:nvGrpSpPr>
            <p:cNvPr id="5" name="Group 11">
              <a:extLst>
                <a:ext uri="{FF2B5EF4-FFF2-40B4-BE49-F238E27FC236}">
                  <a16:creationId xmlns:a16="http://schemas.microsoft.com/office/drawing/2014/main" id="{61BDC8A6-38D5-FC1B-86CB-8C79774D8E06}"/>
                </a:ext>
              </a:extLst>
            </p:cNvPr>
            <p:cNvGrpSpPr>
              <a:grpSpLocks/>
            </p:cNvGrpSpPr>
            <p:nvPr/>
          </p:nvGrpSpPr>
          <p:grpSpPr bwMode="auto">
            <a:xfrm>
              <a:off x="-1" y="3379694"/>
              <a:ext cx="7543801" cy="2604247"/>
              <a:chOff x="-1" y="3379694"/>
              <a:chExt cx="7543801" cy="2604247"/>
            </a:xfrm>
          </p:grpSpPr>
          <p:sp>
            <p:nvSpPr>
              <p:cNvPr id="7" name="Snip Single Corner Rectangle 9">
                <a:extLst>
                  <a:ext uri="{FF2B5EF4-FFF2-40B4-BE49-F238E27FC236}">
                    <a16:creationId xmlns:a16="http://schemas.microsoft.com/office/drawing/2014/main" id="{6EA6A7A8-2D80-92FD-D0AE-131E5355E05E}"/>
                  </a:ext>
                </a:extLst>
              </p:cNvPr>
              <p:cNvSpPr>
                <a:spLocks/>
              </p:cNvSpPr>
              <p:nvPr/>
            </p:nvSpPr>
            <p:spPr bwMode="auto">
              <a:xfrm flipV="1">
                <a:off x="-1" y="3392398"/>
                <a:ext cx="7543801" cy="2591543"/>
              </a:xfrm>
              <a:custGeom>
                <a:avLst/>
                <a:gdLst>
                  <a:gd name="T0" fmla="*/ 0 w 7543801"/>
                  <a:gd name="T1" fmla="*/ 0 h 2591543"/>
                  <a:gd name="T2" fmla="*/ 7352571 w 7543801"/>
                  <a:gd name="T3" fmla="*/ 0 h 2591543"/>
                  <a:gd name="T4" fmla="*/ 7543801 w 7543801"/>
                  <a:gd name="T5" fmla="*/ 191230 h 2591543"/>
                  <a:gd name="T6" fmla="*/ 7543801 w 7543801"/>
                  <a:gd name="T7" fmla="*/ 2591543 h 2591543"/>
                  <a:gd name="T8" fmla="*/ 0 w 7543801"/>
                  <a:gd name="T9" fmla="*/ 2591543 h 2591543"/>
                  <a:gd name="T10" fmla="*/ 0 w 7543801"/>
                  <a:gd name="T11" fmla="*/ 0 h 259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43801" h="2591543">
                    <a:moveTo>
                      <a:pt x="0" y="0"/>
                    </a:moveTo>
                    <a:lnTo>
                      <a:pt x="7352571" y="0"/>
                    </a:lnTo>
                    <a:lnTo>
                      <a:pt x="7543801" y="191230"/>
                    </a:lnTo>
                    <a:lnTo>
                      <a:pt x="7543801" y="2591543"/>
                    </a:lnTo>
                    <a:lnTo>
                      <a:pt x="0" y="2591543"/>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cxnSp>
            <p:nvCxnSpPr>
              <p:cNvPr id="8" name="Straight Connector 7">
                <a:extLst>
                  <a:ext uri="{FF2B5EF4-FFF2-40B4-BE49-F238E27FC236}">
                    <a16:creationId xmlns:a16="http://schemas.microsoft.com/office/drawing/2014/main" id="{9E6FBD50-E192-BC6E-3439-812FCB350A8F}"/>
                  </a:ext>
                </a:extLst>
              </p:cNvPr>
              <p:cNvCxnSpPr/>
              <p:nvPr/>
            </p:nvCxnSpPr>
            <p:spPr>
              <a:xfrm>
                <a:off x="-1" y="3379694"/>
                <a:ext cx="7543801" cy="158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a:extLst>
                <a:ext uri="{FF2B5EF4-FFF2-40B4-BE49-F238E27FC236}">
                  <a16:creationId xmlns:a16="http://schemas.microsoft.com/office/drawing/2014/main" id="{62A838A7-ED75-078E-19DF-282BC6398E6D}"/>
                </a:ext>
              </a:extLst>
            </p:cNvPr>
            <p:cNvSpPr/>
            <p:nvPr/>
          </p:nvSpPr>
          <p:spPr>
            <a:xfrm>
              <a:off x="6818313" y="3621063"/>
              <a:ext cx="393700" cy="3954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srgbClr val="FFFFFF"/>
                </a:solidFill>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rtlCol="0">
            <a:normAutofit/>
          </a:bodyPr>
          <a:lstStyle>
            <a:lvl1pPr marL="0" indent="0">
              <a:buNone/>
              <a:defRPr sz="1800"/>
            </a:lvl1pPr>
          </a:lstStyle>
          <a:p>
            <a:pPr lvl="0"/>
            <a:r>
              <a:rPr lang="en-US" noProof="0"/>
              <a:t>Drag picture to placeholder or click icon to add</a:t>
            </a:r>
            <a:endParaRPr noProof="0"/>
          </a:p>
        </p:txBody>
      </p:sp>
      <p:sp>
        <p:nvSpPr>
          <p:cNvPr id="9" name="Date Placeholder 3">
            <a:extLst>
              <a:ext uri="{FF2B5EF4-FFF2-40B4-BE49-F238E27FC236}">
                <a16:creationId xmlns:a16="http://schemas.microsoft.com/office/drawing/2014/main" id="{CF2EC8CF-1A2F-6589-D8DA-AAE4DD216604}"/>
              </a:ext>
            </a:extLst>
          </p:cNvPr>
          <p:cNvSpPr>
            <a:spLocks noGrp="1"/>
          </p:cNvSpPr>
          <p:nvPr>
            <p:ph type="dt" sz="half" idx="13"/>
          </p:nvPr>
        </p:nvSpPr>
        <p:spPr>
          <a:xfrm rot="16200000">
            <a:off x="-733424" y="4503737"/>
            <a:ext cx="2057400" cy="365125"/>
          </a:xfrm>
        </p:spPr>
        <p:txBody>
          <a:bodyPr tIns="0" bIns="0" anchor="b"/>
          <a:lstStyle>
            <a:lvl1pPr defTabSz="457200">
              <a:defRPr sz="1400">
                <a:solidFill>
                  <a:srgbClr val="7F7F7F"/>
                </a:solidFill>
                <a:latin typeface="Corbel" panose="020B0503020204020204" pitchFamily="34" charset="0"/>
              </a:defRPr>
            </a:lvl1pPr>
          </a:lstStyle>
          <a:p>
            <a:fld id="{EC898DDE-2762-B044-AC8C-4076C96B82EB}" type="datetimeFigureOut">
              <a:rPr lang="en-US" altLang="en-CI"/>
              <a:pPr/>
              <a:t>7/15/23</a:t>
            </a:fld>
            <a:endParaRPr lang="en-US" altLang="en-CI"/>
          </a:p>
        </p:txBody>
      </p:sp>
      <p:sp>
        <p:nvSpPr>
          <p:cNvPr id="10" name="Footer Placeholder 4">
            <a:extLst>
              <a:ext uri="{FF2B5EF4-FFF2-40B4-BE49-F238E27FC236}">
                <a16:creationId xmlns:a16="http://schemas.microsoft.com/office/drawing/2014/main" id="{C3D217D5-2333-857F-3423-72716DB066DB}"/>
              </a:ext>
            </a:extLst>
          </p:cNvPr>
          <p:cNvSpPr>
            <a:spLocks noGrp="1"/>
          </p:cNvSpPr>
          <p:nvPr>
            <p:ph type="ftr" sz="quarter" idx="14"/>
          </p:nvPr>
        </p:nvSpPr>
        <p:spPr>
          <a:xfrm rot="16200000">
            <a:off x="-357187" y="4503737"/>
            <a:ext cx="2057400" cy="365125"/>
          </a:xfrm>
        </p:spPr>
        <p:txBody>
          <a:bodyPr tIns="0" bIns="0" anchor="t" anchorCtr="0"/>
          <a:lstStyle>
            <a:lvl1pPr algn="l" defTabSz="457200" fontAlgn="auto">
              <a:spcBef>
                <a:spcPts val="0"/>
              </a:spcBef>
              <a:spcAft>
                <a:spcPts val="0"/>
              </a:spcAft>
              <a:defRPr b="1">
                <a:solidFill>
                  <a:srgbClr val="FFFFFF">
                    <a:lumMod val="75000"/>
                  </a:srgbClr>
                </a:solidFill>
                <a:latin typeface="Corbel"/>
                <a:ea typeface="+mn-ea"/>
              </a:defRPr>
            </a:lvl1pPr>
          </a:lstStyle>
          <a:p>
            <a:pPr>
              <a:defRPr/>
            </a:pPr>
            <a:endParaRPr lang="en-US"/>
          </a:p>
        </p:txBody>
      </p:sp>
    </p:spTree>
    <p:extLst>
      <p:ext uri="{BB962C8B-B14F-4D97-AF65-F5344CB8AC3E}">
        <p14:creationId xmlns:p14="http://schemas.microsoft.com/office/powerpoint/2010/main" val="1813771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541B2BA3-0ACC-3928-4914-65616F12D055}"/>
              </a:ext>
            </a:extLst>
          </p:cNvPr>
          <p:cNvGrpSpPr>
            <a:grpSpLocks/>
          </p:cNvGrpSpPr>
          <p:nvPr/>
        </p:nvGrpSpPr>
        <p:grpSpPr bwMode="auto">
          <a:xfrm flipH="1">
            <a:off x="1600200" y="2127250"/>
            <a:ext cx="7543800" cy="2603500"/>
            <a:chOff x="-1" y="3379694"/>
            <a:chExt cx="7543801" cy="2604247"/>
          </a:xfrm>
        </p:grpSpPr>
        <p:grpSp>
          <p:nvGrpSpPr>
            <p:cNvPr id="5" name="Group 11">
              <a:extLst>
                <a:ext uri="{FF2B5EF4-FFF2-40B4-BE49-F238E27FC236}">
                  <a16:creationId xmlns:a16="http://schemas.microsoft.com/office/drawing/2014/main" id="{8DDB69F3-9958-9CA9-BCC1-5E85E9A99952}"/>
                </a:ext>
              </a:extLst>
            </p:cNvPr>
            <p:cNvGrpSpPr>
              <a:grpSpLocks/>
            </p:cNvGrpSpPr>
            <p:nvPr/>
          </p:nvGrpSpPr>
          <p:grpSpPr bwMode="auto">
            <a:xfrm>
              <a:off x="-1" y="3379694"/>
              <a:ext cx="7543801" cy="2604247"/>
              <a:chOff x="-1" y="3379694"/>
              <a:chExt cx="7543801" cy="2604247"/>
            </a:xfrm>
          </p:grpSpPr>
          <p:sp>
            <p:nvSpPr>
              <p:cNvPr id="7" name="Snip Single Corner Rectangle 9">
                <a:extLst>
                  <a:ext uri="{FF2B5EF4-FFF2-40B4-BE49-F238E27FC236}">
                    <a16:creationId xmlns:a16="http://schemas.microsoft.com/office/drawing/2014/main" id="{EAFAC246-14D5-F15F-44ED-0A3C1D3B097B}"/>
                  </a:ext>
                </a:extLst>
              </p:cNvPr>
              <p:cNvSpPr>
                <a:spLocks/>
              </p:cNvSpPr>
              <p:nvPr/>
            </p:nvSpPr>
            <p:spPr bwMode="auto">
              <a:xfrm flipV="1">
                <a:off x="-1" y="3392398"/>
                <a:ext cx="7543801" cy="2591543"/>
              </a:xfrm>
              <a:custGeom>
                <a:avLst/>
                <a:gdLst>
                  <a:gd name="T0" fmla="*/ 0 w 7543801"/>
                  <a:gd name="T1" fmla="*/ 0 h 2591543"/>
                  <a:gd name="T2" fmla="*/ 7352571 w 7543801"/>
                  <a:gd name="T3" fmla="*/ 0 h 2591543"/>
                  <a:gd name="T4" fmla="*/ 7543801 w 7543801"/>
                  <a:gd name="T5" fmla="*/ 191230 h 2591543"/>
                  <a:gd name="T6" fmla="*/ 7543801 w 7543801"/>
                  <a:gd name="T7" fmla="*/ 2591543 h 2591543"/>
                  <a:gd name="T8" fmla="*/ 0 w 7543801"/>
                  <a:gd name="T9" fmla="*/ 2591543 h 2591543"/>
                  <a:gd name="T10" fmla="*/ 0 w 7543801"/>
                  <a:gd name="T11" fmla="*/ 0 h 259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43801" h="2591543">
                    <a:moveTo>
                      <a:pt x="0" y="0"/>
                    </a:moveTo>
                    <a:lnTo>
                      <a:pt x="7352571" y="0"/>
                    </a:lnTo>
                    <a:lnTo>
                      <a:pt x="7543801" y="191230"/>
                    </a:lnTo>
                    <a:lnTo>
                      <a:pt x="7543801" y="2591543"/>
                    </a:lnTo>
                    <a:lnTo>
                      <a:pt x="0" y="2591543"/>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cxnSp>
            <p:nvCxnSpPr>
              <p:cNvPr id="8" name="Straight Connector 7">
                <a:extLst>
                  <a:ext uri="{FF2B5EF4-FFF2-40B4-BE49-F238E27FC236}">
                    <a16:creationId xmlns:a16="http://schemas.microsoft.com/office/drawing/2014/main" id="{FE8DFFCF-A7DA-FF07-755E-660FD4F9C473}"/>
                  </a:ext>
                </a:extLst>
              </p:cNvPr>
              <p:cNvCxnSpPr/>
              <p:nvPr/>
            </p:nvCxnSpPr>
            <p:spPr>
              <a:xfrm>
                <a:off x="-1" y="3379694"/>
                <a:ext cx="7543801" cy="15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Teardrop 5">
              <a:extLst>
                <a:ext uri="{FF2B5EF4-FFF2-40B4-BE49-F238E27FC236}">
                  <a16:creationId xmlns:a16="http://schemas.microsoft.com/office/drawing/2014/main" id="{5FCBC941-8152-8F63-CF82-C588C4C138A1}"/>
                </a:ext>
              </a:extLst>
            </p:cNvPr>
            <p:cNvSpPr/>
            <p:nvPr/>
          </p:nvSpPr>
          <p:spPr>
            <a:xfrm flipH="1">
              <a:off x="228599" y="3621063"/>
              <a:ext cx="393700" cy="39540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srgbClr val="FFFFFF"/>
                </a:solidFill>
              </a:endParaRPr>
            </a:p>
          </p:txBody>
        </p:sp>
      </p:grpSp>
      <p:sp>
        <p:nvSpPr>
          <p:cNvPr id="2" name="Title 1"/>
          <p:cNvSpPr>
            <a:spLocks noGrp="1"/>
          </p:cNvSpPr>
          <p:nvPr>
            <p:ph type="title"/>
          </p:nvPr>
        </p:nvSpPr>
        <p:spPr>
          <a:xfrm>
            <a:off x="1736105" y="2653553"/>
            <a:ext cx="5870448" cy="1472184"/>
          </a:xfrm>
        </p:spPr>
        <p:txBody>
          <a:bodyPr rtlCol="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736105" y="4134881"/>
            <a:ext cx="5870448" cy="576072"/>
          </a:xfrm>
        </p:spPr>
        <p:txBody>
          <a:bodyPr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16C615EA-848E-C131-6D3E-B2853634532F}"/>
              </a:ext>
            </a:extLst>
          </p:cNvPr>
          <p:cNvSpPr>
            <a:spLocks noGrp="1"/>
          </p:cNvSpPr>
          <p:nvPr>
            <p:ph type="ftr" sz="quarter" idx="10"/>
          </p:nvPr>
        </p:nvSpPr>
        <p:spPr>
          <a:xfrm rot="16200000">
            <a:off x="8034338" y="3475037"/>
            <a:ext cx="1828800" cy="365125"/>
          </a:xfrm>
        </p:spPr>
        <p:txBody>
          <a:bodyPr tIns="0" bIns="0" anchor="t" anchorCtr="0"/>
          <a:lstStyle>
            <a:lvl1pPr marL="0" algn="l" defTabSz="914400" rtl="0" eaLnBrk="1" fontAlgn="auto" latinLnBrk="0" hangingPunct="1">
              <a:spcBef>
                <a:spcPts val="0"/>
              </a:spcBef>
              <a:spcAft>
                <a:spcPts val="0"/>
              </a:spcAft>
              <a:defRPr sz="1100" b="1" kern="1200">
                <a:solidFill>
                  <a:srgbClr val="FFFFFF">
                    <a:lumMod val="75000"/>
                  </a:srgbClr>
                </a:solidFill>
                <a:latin typeface="Corbel"/>
                <a:ea typeface="+mn-ea"/>
                <a:cs typeface="+mn-cs"/>
              </a:defRPr>
            </a:lvl1pPr>
          </a:lstStyle>
          <a:p>
            <a:pPr>
              <a:defRPr/>
            </a:pPr>
            <a:endParaRPr lang="en-US"/>
          </a:p>
        </p:txBody>
      </p:sp>
      <p:sp>
        <p:nvSpPr>
          <p:cNvPr id="10" name="Date Placeholder 3">
            <a:extLst>
              <a:ext uri="{FF2B5EF4-FFF2-40B4-BE49-F238E27FC236}">
                <a16:creationId xmlns:a16="http://schemas.microsoft.com/office/drawing/2014/main" id="{62B31854-E2A8-B4A6-54FB-FEEABEC726BD}"/>
              </a:ext>
            </a:extLst>
          </p:cNvPr>
          <p:cNvSpPr>
            <a:spLocks noGrp="1"/>
          </p:cNvSpPr>
          <p:nvPr>
            <p:ph type="dt" sz="half" idx="11"/>
          </p:nvPr>
        </p:nvSpPr>
        <p:spPr>
          <a:xfrm rot="16200000">
            <a:off x="7658101" y="3475037"/>
            <a:ext cx="1828800" cy="365125"/>
          </a:xfrm>
        </p:spPr>
        <p:txBody>
          <a:bodyPr tIns="0" bIns="0" anchor="b"/>
          <a:lstStyle>
            <a:lvl1pPr>
              <a:defRPr sz="1400">
                <a:solidFill>
                  <a:srgbClr val="7F7F7F"/>
                </a:solidFill>
                <a:latin typeface="Corbel" panose="020B0503020204020204" pitchFamily="34" charset="0"/>
              </a:defRPr>
            </a:lvl1pPr>
          </a:lstStyle>
          <a:p>
            <a:fld id="{63B926F1-0BC7-7542-8CDD-D728CA275EC4}" type="datetimeFigureOut">
              <a:rPr lang="en-US" altLang="en-CI"/>
              <a:pPr/>
              <a:t>7/15/23</a:t>
            </a:fld>
            <a:endParaRPr lang="en-US" altLang="en-CI"/>
          </a:p>
        </p:txBody>
      </p:sp>
    </p:spTree>
    <p:extLst>
      <p:ext uri="{BB962C8B-B14F-4D97-AF65-F5344CB8AC3E}">
        <p14:creationId xmlns:p14="http://schemas.microsoft.com/office/powerpoint/2010/main" val="732794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nip Diagonal Corner Rectangle 6">
            <a:extLst>
              <a:ext uri="{FF2B5EF4-FFF2-40B4-BE49-F238E27FC236}">
                <a16:creationId xmlns:a16="http://schemas.microsoft.com/office/drawing/2014/main" id="{CF7C15A9-A889-E391-EDEA-09863B6BB368}"/>
              </a:ext>
            </a:extLst>
          </p:cNvPr>
          <p:cNvSpPr>
            <a:spLocks/>
          </p:cNvSpPr>
          <p:nvPr/>
        </p:nvSpPr>
        <p:spPr bwMode="auto">
          <a:xfrm flipV="1">
            <a:off x="228600" y="1708150"/>
            <a:ext cx="8686800" cy="4908550"/>
          </a:xfrm>
          <a:custGeom>
            <a:avLst/>
            <a:gdLst>
              <a:gd name="T0" fmla="*/ 0 w 8686800"/>
              <a:gd name="T1" fmla="*/ 0 h 4908550"/>
              <a:gd name="T2" fmla="*/ 8490311 w 8686800"/>
              <a:gd name="T3" fmla="*/ 0 h 4908550"/>
              <a:gd name="T4" fmla="*/ 8686800 w 8686800"/>
              <a:gd name="T5" fmla="*/ 196489 h 4908550"/>
              <a:gd name="T6" fmla="*/ 8686800 w 8686800"/>
              <a:gd name="T7" fmla="*/ 4908550 h 4908550"/>
              <a:gd name="T8" fmla="*/ 8686800 w 8686800"/>
              <a:gd name="T9" fmla="*/ 4908550 h 4908550"/>
              <a:gd name="T10" fmla="*/ 196489 w 8686800"/>
              <a:gd name="T11" fmla="*/ 4908550 h 4908550"/>
              <a:gd name="T12" fmla="*/ 0 w 8686800"/>
              <a:gd name="T13" fmla="*/ 4712061 h 4908550"/>
              <a:gd name="T14" fmla="*/ 0 w 8686800"/>
              <a:gd name="T15" fmla="*/ 0 h 49085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550">
                <a:moveTo>
                  <a:pt x="0" y="0"/>
                </a:moveTo>
                <a:lnTo>
                  <a:pt x="8490311" y="0"/>
                </a:lnTo>
                <a:lnTo>
                  <a:pt x="8686800" y="196489"/>
                </a:lnTo>
                <a:lnTo>
                  <a:pt x="8686800" y="4908550"/>
                </a:lnTo>
                <a:lnTo>
                  <a:pt x="196489" y="4908550"/>
                </a:lnTo>
                <a:lnTo>
                  <a:pt x="0" y="4712061"/>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6" name="Snip Diagonal Corner Rectangle 7">
            <a:extLst>
              <a:ext uri="{FF2B5EF4-FFF2-40B4-BE49-F238E27FC236}">
                <a16:creationId xmlns:a16="http://schemas.microsoft.com/office/drawing/2014/main" id="{F9891766-7A15-05C1-DA93-43F64953B7D9}"/>
              </a:ext>
            </a:extLst>
          </p:cNvPr>
          <p:cNvSpPr>
            <a:spLocks/>
          </p:cNvSpPr>
          <p:nvPr/>
        </p:nvSpPr>
        <p:spPr bwMode="auto">
          <a:xfrm flipV="1">
            <a:off x="228600" y="228600"/>
            <a:ext cx="8686800" cy="1277938"/>
          </a:xfrm>
          <a:custGeom>
            <a:avLst/>
            <a:gdLst>
              <a:gd name="T0" fmla="*/ 0 w 8686800"/>
              <a:gd name="T1" fmla="*/ 0 h 1277938"/>
              <a:gd name="T2" fmla="*/ 8537614 w 8686800"/>
              <a:gd name="T3" fmla="*/ 0 h 1277938"/>
              <a:gd name="T4" fmla="*/ 8686800 w 8686800"/>
              <a:gd name="T5" fmla="*/ 149186 h 1277938"/>
              <a:gd name="T6" fmla="*/ 8686800 w 8686800"/>
              <a:gd name="T7" fmla="*/ 1277938 h 1277938"/>
              <a:gd name="T8" fmla="*/ 8686800 w 8686800"/>
              <a:gd name="T9" fmla="*/ 1277938 h 1277938"/>
              <a:gd name="T10" fmla="*/ 149186 w 8686800"/>
              <a:gd name="T11" fmla="*/ 1277938 h 1277938"/>
              <a:gd name="T12" fmla="*/ 0 w 8686800"/>
              <a:gd name="T13" fmla="*/ 1128752 h 1277938"/>
              <a:gd name="T14" fmla="*/ 0 w 8686800"/>
              <a:gd name="T15" fmla="*/ 0 h 12779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938">
                <a:moveTo>
                  <a:pt x="0" y="0"/>
                </a:moveTo>
                <a:lnTo>
                  <a:pt x="8537614" y="0"/>
                </a:lnTo>
                <a:lnTo>
                  <a:pt x="8686800" y="149186"/>
                </a:lnTo>
                <a:lnTo>
                  <a:pt x="8686800" y="1277938"/>
                </a:lnTo>
                <a:lnTo>
                  <a:pt x="149186" y="1277938"/>
                </a:lnTo>
                <a:lnTo>
                  <a:pt x="0" y="1128752"/>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2" name="Title 1"/>
          <p:cNvSpPr>
            <a:spLocks noGrp="1"/>
          </p:cNvSpPr>
          <p:nvPr>
            <p:ph type="title"/>
          </p:nvPr>
        </p:nvSpPr>
        <p:spPr>
          <a:xfrm>
            <a:off x="779463" y="295833"/>
            <a:ext cx="7583488" cy="1143000"/>
          </a:xfrm>
        </p:spPr>
        <p:txBody>
          <a:bodyPr/>
          <a:lstStyle/>
          <a:p>
            <a:r>
              <a:rPr lang="en-US"/>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4">
            <a:extLst>
              <a:ext uri="{FF2B5EF4-FFF2-40B4-BE49-F238E27FC236}">
                <a16:creationId xmlns:a16="http://schemas.microsoft.com/office/drawing/2014/main" id="{C5635569-6E37-8A82-4E60-B0E189E96CE9}"/>
              </a:ext>
            </a:extLst>
          </p:cNvPr>
          <p:cNvSpPr>
            <a:spLocks noGrp="1"/>
          </p:cNvSpPr>
          <p:nvPr>
            <p:ph type="dt" sz="half" idx="10"/>
          </p:nvPr>
        </p:nvSpPr>
        <p:spPr/>
        <p:txBody>
          <a:bodyPr/>
          <a:lstStyle>
            <a:lvl1pPr defTabSz="457200">
              <a:defRPr>
                <a:latin typeface="Corbel" panose="020B0503020204020204" pitchFamily="34" charset="0"/>
              </a:defRPr>
            </a:lvl1pPr>
          </a:lstStyle>
          <a:p>
            <a:fld id="{3D57437F-7D0D-D148-9A1A-631E6229A87D}" type="datetimeFigureOut">
              <a:rPr lang="en-US" altLang="en-CI"/>
              <a:pPr/>
              <a:t>7/15/23</a:t>
            </a:fld>
            <a:endParaRPr lang="en-US" altLang="en-CI"/>
          </a:p>
        </p:txBody>
      </p:sp>
      <p:sp>
        <p:nvSpPr>
          <p:cNvPr id="8" name="Footer Placeholder 5">
            <a:extLst>
              <a:ext uri="{FF2B5EF4-FFF2-40B4-BE49-F238E27FC236}">
                <a16:creationId xmlns:a16="http://schemas.microsoft.com/office/drawing/2014/main" id="{D585B757-C70D-8045-0AFD-C723B868D0AB}"/>
              </a:ext>
            </a:extLst>
          </p:cNvPr>
          <p:cNvSpPr>
            <a:spLocks noGrp="1"/>
          </p:cNvSpPr>
          <p:nvPr>
            <p:ph type="ftr" sz="quarter" idx="11"/>
          </p:nvPr>
        </p:nvSpPr>
        <p:spPr/>
        <p:txBody>
          <a:bodyPr/>
          <a:lstStyle>
            <a:lvl1pPr defTabSz="457200" fontAlgn="auto">
              <a:spcBef>
                <a:spcPts val="0"/>
              </a:spcBef>
              <a:spcAft>
                <a:spcPts val="0"/>
              </a:spcAft>
              <a:defRPr>
                <a:latin typeface="Corbel"/>
                <a:ea typeface="+mn-ea"/>
              </a:defRPr>
            </a:lvl1pPr>
          </a:lstStyle>
          <a:p>
            <a:pPr>
              <a:defRPr/>
            </a:pPr>
            <a:endParaRPr lang="en-US"/>
          </a:p>
        </p:txBody>
      </p:sp>
      <p:sp>
        <p:nvSpPr>
          <p:cNvPr id="9" name="Slide Number Placeholder 6">
            <a:extLst>
              <a:ext uri="{FF2B5EF4-FFF2-40B4-BE49-F238E27FC236}">
                <a16:creationId xmlns:a16="http://schemas.microsoft.com/office/drawing/2014/main" id="{4B7DF452-FF5E-4826-2D05-D62D35F072B4}"/>
              </a:ext>
            </a:extLst>
          </p:cNvPr>
          <p:cNvSpPr>
            <a:spLocks noGrp="1"/>
          </p:cNvSpPr>
          <p:nvPr>
            <p:ph type="sldNum" sz="quarter" idx="12"/>
          </p:nvPr>
        </p:nvSpPr>
        <p:spPr/>
        <p:txBody>
          <a:bodyPr/>
          <a:lstStyle>
            <a:lvl1pPr defTabSz="457200">
              <a:defRPr>
                <a:latin typeface="Corbel" panose="020B0503020204020204" pitchFamily="34" charset="0"/>
              </a:defRPr>
            </a:lvl1pPr>
          </a:lstStyle>
          <a:p>
            <a:fld id="{37AACE5D-732A-7847-8AC6-08C026EC8AA1}" type="slidenum">
              <a:rPr lang="en-US" altLang="en-CI"/>
              <a:pPr/>
              <a:t>‹#›</a:t>
            </a:fld>
            <a:endParaRPr lang="en-US" altLang="en-CI"/>
          </a:p>
        </p:txBody>
      </p:sp>
    </p:spTree>
    <p:extLst>
      <p:ext uri="{BB962C8B-B14F-4D97-AF65-F5344CB8AC3E}">
        <p14:creationId xmlns:p14="http://schemas.microsoft.com/office/powerpoint/2010/main" val="127998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nip Diagonal Corner Rectangle 6">
            <a:extLst>
              <a:ext uri="{FF2B5EF4-FFF2-40B4-BE49-F238E27FC236}">
                <a16:creationId xmlns:a16="http://schemas.microsoft.com/office/drawing/2014/main" id="{A30BD524-B6D5-9C61-9A1E-5E50D4AF379A}"/>
              </a:ext>
            </a:extLst>
          </p:cNvPr>
          <p:cNvSpPr>
            <a:spLocks/>
          </p:cNvSpPr>
          <p:nvPr/>
        </p:nvSpPr>
        <p:spPr bwMode="auto">
          <a:xfrm flipV="1">
            <a:off x="228600" y="1708150"/>
            <a:ext cx="8686800" cy="4908550"/>
          </a:xfrm>
          <a:custGeom>
            <a:avLst/>
            <a:gdLst>
              <a:gd name="T0" fmla="*/ 0 w 8686800"/>
              <a:gd name="T1" fmla="*/ 0 h 4908550"/>
              <a:gd name="T2" fmla="*/ 8490311 w 8686800"/>
              <a:gd name="T3" fmla="*/ 0 h 4908550"/>
              <a:gd name="T4" fmla="*/ 8686800 w 8686800"/>
              <a:gd name="T5" fmla="*/ 196489 h 4908550"/>
              <a:gd name="T6" fmla="*/ 8686800 w 8686800"/>
              <a:gd name="T7" fmla="*/ 4908550 h 4908550"/>
              <a:gd name="T8" fmla="*/ 8686800 w 8686800"/>
              <a:gd name="T9" fmla="*/ 4908550 h 4908550"/>
              <a:gd name="T10" fmla="*/ 196489 w 8686800"/>
              <a:gd name="T11" fmla="*/ 4908550 h 4908550"/>
              <a:gd name="T12" fmla="*/ 0 w 8686800"/>
              <a:gd name="T13" fmla="*/ 4712061 h 4908550"/>
              <a:gd name="T14" fmla="*/ 0 w 8686800"/>
              <a:gd name="T15" fmla="*/ 0 h 49085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550">
                <a:moveTo>
                  <a:pt x="0" y="0"/>
                </a:moveTo>
                <a:lnTo>
                  <a:pt x="8490311" y="0"/>
                </a:lnTo>
                <a:lnTo>
                  <a:pt x="8686800" y="196489"/>
                </a:lnTo>
                <a:lnTo>
                  <a:pt x="8686800" y="4908550"/>
                </a:lnTo>
                <a:lnTo>
                  <a:pt x="196489" y="4908550"/>
                </a:lnTo>
                <a:lnTo>
                  <a:pt x="0" y="4712061"/>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8" name="Snip Diagonal Corner Rectangle 7">
            <a:extLst>
              <a:ext uri="{FF2B5EF4-FFF2-40B4-BE49-F238E27FC236}">
                <a16:creationId xmlns:a16="http://schemas.microsoft.com/office/drawing/2014/main" id="{D9450ABE-13AC-A9D8-368D-E3FF3FD31DE7}"/>
              </a:ext>
            </a:extLst>
          </p:cNvPr>
          <p:cNvSpPr>
            <a:spLocks/>
          </p:cNvSpPr>
          <p:nvPr/>
        </p:nvSpPr>
        <p:spPr bwMode="auto">
          <a:xfrm flipV="1">
            <a:off x="228600" y="228600"/>
            <a:ext cx="8686800" cy="1277938"/>
          </a:xfrm>
          <a:custGeom>
            <a:avLst/>
            <a:gdLst>
              <a:gd name="T0" fmla="*/ 0 w 8686800"/>
              <a:gd name="T1" fmla="*/ 0 h 1277938"/>
              <a:gd name="T2" fmla="*/ 8537614 w 8686800"/>
              <a:gd name="T3" fmla="*/ 0 h 1277938"/>
              <a:gd name="T4" fmla="*/ 8686800 w 8686800"/>
              <a:gd name="T5" fmla="*/ 149186 h 1277938"/>
              <a:gd name="T6" fmla="*/ 8686800 w 8686800"/>
              <a:gd name="T7" fmla="*/ 1277938 h 1277938"/>
              <a:gd name="T8" fmla="*/ 8686800 w 8686800"/>
              <a:gd name="T9" fmla="*/ 1277938 h 1277938"/>
              <a:gd name="T10" fmla="*/ 149186 w 8686800"/>
              <a:gd name="T11" fmla="*/ 1277938 h 1277938"/>
              <a:gd name="T12" fmla="*/ 0 w 8686800"/>
              <a:gd name="T13" fmla="*/ 1128752 h 1277938"/>
              <a:gd name="T14" fmla="*/ 0 w 8686800"/>
              <a:gd name="T15" fmla="*/ 0 h 12779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938">
                <a:moveTo>
                  <a:pt x="0" y="0"/>
                </a:moveTo>
                <a:lnTo>
                  <a:pt x="8537614" y="0"/>
                </a:lnTo>
                <a:lnTo>
                  <a:pt x="8686800" y="149186"/>
                </a:lnTo>
                <a:lnTo>
                  <a:pt x="8686800" y="1277938"/>
                </a:lnTo>
                <a:lnTo>
                  <a:pt x="149186" y="1277938"/>
                </a:lnTo>
                <a:lnTo>
                  <a:pt x="0" y="1128752"/>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2" name="Title 1"/>
          <p:cNvSpPr>
            <a:spLocks noGrp="1"/>
          </p:cNvSpPr>
          <p:nvPr>
            <p:ph type="title"/>
          </p:nvPr>
        </p:nvSpPr>
        <p:spPr>
          <a:xfrm>
            <a:off x="779463" y="295833"/>
            <a:ext cx="7583488"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6">
            <a:extLst>
              <a:ext uri="{FF2B5EF4-FFF2-40B4-BE49-F238E27FC236}">
                <a16:creationId xmlns:a16="http://schemas.microsoft.com/office/drawing/2014/main" id="{47579D9E-07E6-4A72-C839-26F097650394}"/>
              </a:ext>
            </a:extLst>
          </p:cNvPr>
          <p:cNvSpPr>
            <a:spLocks noGrp="1"/>
          </p:cNvSpPr>
          <p:nvPr>
            <p:ph type="dt" sz="half" idx="10"/>
          </p:nvPr>
        </p:nvSpPr>
        <p:spPr/>
        <p:txBody>
          <a:bodyPr/>
          <a:lstStyle>
            <a:lvl1pPr defTabSz="457200">
              <a:defRPr>
                <a:latin typeface="Corbel" panose="020B0503020204020204" pitchFamily="34" charset="0"/>
              </a:defRPr>
            </a:lvl1pPr>
          </a:lstStyle>
          <a:p>
            <a:fld id="{B6911A8C-4250-8348-86CC-CDC25F5591FB}" type="datetimeFigureOut">
              <a:rPr lang="en-US" altLang="en-CI"/>
              <a:pPr/>
              <a:t>7/15/23</a:t>
            </a:fld>
            <a:endParaRPr lang="en-US" altLang="en-CI"/>
          </a:p>
        </p:txBody>
      </p:sp>
      <p:sp>
        <p:nvSpPr>
          <p:cNvPr id="10" name="Footer Placeholder 7">
            <a:extLst>
              <a:ext uri="{FF2B5EF4-FFF2-40B4-BE49-F238E27FC236}">
                <a16:creationId xmlns:a16="http://schemas.microsoft.com/office/drawing/2014/main" id="{19240F39-B2FC-11BF-84B7-1E101C85BC76}"/>
              </a:ext>
            </a:extLst>
          </p:cNvPr>
          <p:cNvSpPr>
            <a:spLocks noGrp="1"/>
          </p:cNvSpPr>
          <p:nvPr>
            <p:ph type="ftr" sz="quarter" idx="11"/>
          </p:nvPr>
        </p:nvSpPr>
        <p:spPr/>
        <p:txBody>
          <a:bodyPr/>
          <a:lstStyle>
            <a:lvl1pPr defTabSz="457200" fontAlgn="auto">
              <a:spcBef>
                <a:spcPts val="0"/>
              </a:spcBef>
              <a:spcAft>
                <a:spcPts val="0"/>
              </a:spcAft>
              <a:defRPr>
                <a:latin typeface="Corbel"/>
                <a:ea typeface="+mn-ea"/>
              </a:defRPr>
            </a:lvl1pPr>
          </a:lstStyle>
          <a:p>
            <a:pPr>
              <a:defRPr/>
            </a:pPr>
            <a:endParaRPr lang="en-US"/>
          </a:p>
        </p:txBody>
      </p:sp>
      <p:sp>
        <p:nvSpPr>
          <p:cNvPr id="11" name="Slide Number Placeholder 8">
            <a:extLst>
              <a:ext uri="{FF2B5EF4-FFF2-40B4-BE49-F238E27FC236}">
                <a16:creationId xmlns:a16="http://schemas.microsoft.com/office/drawing/2014/main" id="{385BE3B7-5483-173F-DB07-4DE29E557062}"/>
              </a:ext>
            </a:extLst>
          </p:cNvPr>
          <p:cNvSpPr>
            <a:spLocks noGrp="1"/>
          </p:cNvSpPr>
          <p:nvPr>
            <p:ph type="sldNum" sz="quarter" idx="12"/>
          </p:nvPr>
        </p:nvSpPr>
        <p:spPr/>
        <p:txBody>
          <a:bodyPr/>
          <a:lstStyle>
            <a:lvl1pPr defTabSz="457200">
              <a:defRPr>
                <a:latin typeface="Corbel" panose="020B0503020204020204" pitchFamily="34" charset="0"/>
              </a:defRPr>
            </a:lvl1pPr>
          </a:lstStyle>
          <a:p>
            <a:fld id="{10AAD5FC-26F9-3643-BD0A-F530169EFB69}" type="slidenum">
              <a:rPr lang="en-US" altLang="en-CI"/>
              <a:pPr/>
              <a:t>‹#›</a:t>
            </a:fld>
            <a:endParaRPr lang="en-US" altLang="en-CI"/>
          </a:p>
        </p:txBody>
      </p:sp>
    </p:spTree>
    <p:extLst>
      <p:ext uri="{BB962C8B-B14F-4D97-AF65-F5344CB8AC3E}">
        <p14:creationId xmlns:p14="http://schemas.microsoft.com/office/powerpoint/2010/main" val="2329686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nip Diagonal Corner Rectangle 6">
            <a:extLst>
              <a:ext uri="{FF2B5EF4-FFF2-40B4-BE49-F238E27FC236}">
                <a16:creationId xmlns:a16="http://schemas.microsoft.com/office/drawing/2014/main" id="{0CE2680E-A87D-403B-F9B9-6A8E7F311E93}"/>
              </a:ext>
            </a:extLst>
          </p:cNvPr>
          <p:cNvSpPr>
            <a:spLocks/>
          </p:cNvSpPr>
          <p:nvPr/>
        </p:nvSpPr>
        <p:spPr bwMode="auto">
          <a:xfrm flipV="1">
            <a:off x="228600" y="1708150"/>
            <a:ext cx="8686800" cy="4908550"/>
          </a:xfrm>
          <a:custGeom>
            <a:avLst/>
            <a:gdLst>
              <a:gd name="T0" fmla="*/ 0 w 8686800"/>
              <a:gd name="T1" fmla="*/ 0 h 4908550"/>
              <a:gd name="T2" fmla="*/ 8490311 w 8686800"/>
              <a:gd name="T3" fmla="*/ 0 h 4908550"/>
              <a:gd name="T4" fmla="*/ 8686800 w 8686800"/>
              <a:gd name="T5" fmla="*/ 196489 h 4908550"/>
              <a:gd name="T6" fmla="*/ 8686800 w 8686800"/>
              <a:gd name="T7" fmla="*/ 4908550 h 4908550"/>
              <a:gd name="T8" fmla="*/ 8686800 w 8686800"/>
              <a:gd name="T9" fmla="*/ 4908550 h 4908550"/>
              <a:gd name="T10" fmla="*/ 196489 w 8686800"/>
              <a:gd name="T11" fmla="*/ 4908550 h 4908550"/>
              <a:gd name="T12" fmla="*/ 0 w 8686800"/>
              <a:gd name="T13" fmla="*/ 4712061 h 4908550"/>
              <a:gd name="T14" fmla="*/ 0 w 8686800"/>
              <a:gd name="T15" fmla="*/ 0 h 49085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550">
                <a:moveTo>
                  <a:pt x="0" y="0"/>
                </a:moveTo>
                <a:lnTo>
                  <a:pt x="8490311" y="0"/>
                </a:lnTo>
                <a:lnTo>
                  <a:pt x="8686800" y="196489"/>
                </a:lnTo>
                <a:lnTo>
                  <a:pt x="8686800" y="4908550"/>
                </a:lnTo>
                <a:lnTo>
                  <a:pt x="196489" y="4908550"/>
                </a:lnTo>
                <a:lnTo>
                  <a:pt x="0" y="4712061"/>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4" name="Snip Diagonal Corner Rectangle 7">
            <a:extLst>
              <a:ext uri="{FF2B5EF4-FFF2-40B4-BE49-F238E27FC236}">
                <a16:creationId xmlns:a16="http://schemas.microsoft.com/office/drawing/2014/main" id="{2D30EA54-B9DE-2700-DF15-9832708D8982}"/>
              </a:ext>
            </a:extLst>
          </p:cNvPr>
          <p:cNvSpPr>
            <a:spLocks/>
          </p:cNvSpPr>
          <p:nvPr/>
        </p:nvSpPr>
        <p:spPr bwMode="auto">
          <a:xfrm flipV="1">
            <a:off x="228600" y="228600"/>
            <a:ext cx="8686800" cy="1277938"/>
          </a:xfrm>
          <a:custGeom>
            <a:avLst/>
            <a:gdLst>
              <a:gd name="T0" fmla="*/ 0 w 8686800"/>
              <a:gd name="T1" fmla="*/ 0 h 1277938"/>
              <a:gd name="T2" fmla="*/ 8537614 w 8686800"/>
              <a:gd name="T3" fmla="*/ 0 h 1277938"/>
              <a:gd name="T4" fmla="*/ 8686800 w 8686800"/>
              <a:gd name="T5" fmla="*/ 149186 h 1277938"/>
              <a:gd name="T6" fmla="*/ 8686800 w 8686800"/>
              <a:gd name="T7" fmla="*/ 1277938 h 1277938"/>
              <a:gd name="T8" fmla="*/ 8686800 w 8686800"/>
              <a:gd name="T9" fmla="*/ 1277938 h 1277938"/>
              <a:gd name="T10" fmla="*/ 149186 w 8686800"/>
              <a:gd name="T11" fmla="*/ 1277938 h 1277938"/>
              <a:gd name="T12" fmla="*/ 0 w 8686800"/>
              <a:gd name="T13" fmla="*/ 1128752 h 1277938"/>
              <a:gd name="T14" fmla="*/ 0 w 8686800"/>
              <a:gd name="T15" fmla="*/ 0 h 12779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938">
                <a:moveTo>
                  <a:pt x="0" y="0"/>
                </a:moveTo>
                <a:lnTo>
                  <a:pt x="8537614" y="0"/>
                </a:lnTo>
                <a:lnTo>
                  <a:pt x="8686800" y="149186"/>
                </a:lnTo>
                <a:lnTo>
                  <a:pt x="8686800" y="1277938"/>
                </a:lnTo>
                <a:lnTo>
                  <a:pt x="149186" y="1277938"/>
                </a:lnTo>
                <a:lnTo>
                  <a:pt x="0" y="1128752"/>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2">
            <a:extLst>
              <a:ext uri="{FF2B5EF4-FFF2-40B4-BE49-F238E27FC236}">
                <a16:creationId xmlns:a16="http://schemas.microsoft.com/office/drawing/2014/main" id="{461D1F52-B450-E262-4EC9-D56119E04C6E}"/>
              </a:ext>
            </a:extLst>
          </p:cNvPr>
          <p:cNvSpPr>
            <a:spLocks noGrp="1"/>
          </p:cNvSpPr>
          <p:nvPr>
            <p:ph type="dt" sz="half" idx="10"/>
          </p:nvPr>
        </p:nvSpPr>
        <p:spPr/>
        <p:txBody>
          <a:bodyPr/>
          <a:lstStyle>
            <a:lvl1pPr defTabSz="457200">
              <a:defRPr>
                <a:latin typeface="Corbel" panose="020B0503020204020204" pitchFamily="34" charset="0"/>
              </a:defRPr>
            </a:lvl1pPr>
          </a:lstStyle>
          <a:p>
            <a:fld id="{BA5F1FB2-DEE3-E147-9B6F-24E57D295FE3}" type="datetimeFigureOut">
              <a:rPr lang="en-US" altLang="en-CI"/>
              <a:pPr/>
              <a:t>7/15/23</a:t>
            </a:fld>
            <a:endParaRPr lang="en-US" altLang="en-CI"/>
          </a:p>
        </p:txBody>
      </p:sp>
      <p:sp>
        <p:nvSpPr>
          <p:cNvPr id="6" name="Footer Placeholder 3">
            <a:extLst>
              <a:ext uri="{FF2B5EF4-FFF2-40B4-BE49-F238E27FC236}">
                <a16:creationId xmlns:a16="http://schemas.microsoft.com/office/drawing/2014/main" id="{444E3F74-43DF-022C-B3CA-241DCCC91750}"/>
              </a:ext>
            </a:extLst>
          </p:cNvPr>
          <p:cNvSpPr>
            <a:spLocks noGrp="1"/>
          </p:cNvSpPr>
          <p:nvPr>
            <p:ph type="ftr" sz="quarter" idx="11"/>
          </p:nvPr>
        </p:nvSpPr>
        <p:spPr/>
        <p:txBody>
          <a:bodyPr/>
          <a:lstStyle>
            <a:lvl1pPr defTabSz="457200" fontAlgn="auto">
              <a:spcBef>
                <a:spcPts val="0"/>
              </a:spcBef>
              <a:spcAft>
                <a:spcPts val="0"/>
              </a:spcAft>
              <a:defRPr>
                <a:latin typeface="Corbel"/>
                <a:ea typeface="+mn-ea"/>
              </a:defRPr>
            </a:lvl1pPr>
          </a:lstStyle>
          <a:p>
            <a:pPr>
              <a:defRPr/>
            </a:pPr>
            <a:endParaRPr lang="en-US"/>
          </a:p>
        </p:txBody>
      </p:sp>
      <p:sp>
        <p:nvSpPr>
          <p:cNvPr id="7" name="Slide Number Placeholder 4">
            <a:extLst>
              <a:ext uri="{FF2B5EF4-FFF2-40B4-BE49-F238E27FC236}">
                <a16:creationId xmlns:a16="http://schemas.microsoft.com/office/drawing/2014/main" id="{84CF352D-108D-55F3-B471-234CA85ECC34}"/>
              </a:ext>
            </a:extLst>
          </p:cNvPr>
          <p:cNvSpPr>
            <a:spLocks noGrp="1"/>
          </p:cNvSpPr>
          <p:nvPr>
            <p:ph type="sldNum" sz="quarter" idx="12"/>
          </p:nvPr>
        </p:nvSpPr>
        <p:spPr/>
        <p:txBody>
          <a:bodyPr/>
          <a:lstStyle>
            <a:lvl1pPr defTabSz="457200">
              <a:defRPr>
                <a:latin typeface="Corbel" panose="020B0503020204020204" pitchFamily="34" charset="0"/>
              </a:defRPr>
            </a:lvl1pPr>
          </a:lstStyle>
          <a:p>
            <a:fld id="{7F73AA8E-AB4C-AF41-A564-A9AC36741D7F}" type="slidenum">
              <a:rPr lang="en-US" altLang="en-CI"/>
              <a:pPr/>
              <a:t>‹#›</a:t>
            </a:fld>
            <a:endParaRPr lang="en-US" altLang="en-CI"/>
          </a:p>
        </p:txBody>
      </p:sp>
    </p:spTree>
    <p:extLst>
      <p:ext uri="{BB962C8B-B14F-4D97-AF65-F5344CB8AC3E}">
        <p14:creationId xmlns:p14="http://schemas.microsoft.com/office/powerpoint/2010/main" val="2275933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nip Diagonal Corner Rectangle 6">
            <a:extLst>
              <a:ext uri="{FF2B5EF4-FFF2-40B4-BE49-F238E27FC236}">
                <a16:creationId xmlns:a16="http://schemas.microsoft.com/office/drawing/2014/main" id="{02D8EF6D-44C6-7EBA-BAC1-C0B4FD8DC83F}"/>
              </a:ext>
            </a:extLst>
          </p:cNvPr>
          <p:cNvSpPr>
            <a:spLocks/>
          </p:cNvSpPr>
          <p:nvPr/>
        </p:nvSpPr>
        <p:spPr bwMode="auto">
          <a:xfrm flipV="1">
            <a:off x="228600" y="228600"/>
            <a:ext cx="8686800" cy="6388100"/>
          </a:xfrm>
          <a:custGeom>
            <a:avLst/>
            <a:gdLst>
              <a:gd name="T0" fmla="*/ 0 w 8686800"/>
              <a:gd name="T1" fmla="*/ 0 h 6388100"/>
              <a:gd name="T2" fmla="*/ 8525245 w 8686800"/>
              <a:gd name="T3" fmla="*/ 0 h 6388100"/>
              <a:gd name="T4" fmla="*/ 8686800 w 8686800"/>
              <a:gd name="T5" fmla="*/ 161555 h 6388100"/>
              <a:gd name="T6" fmla="*/ 8686800 w 8686800"/>
              <a:gd name="T7" fmla="*/ 6388100 h 6388100"/>
              <a:gd name="T8" fmla="*/ 8686800 w 8686800"/>
              <a:gd name="T9" fmla="*/ 6388100 h 6388100"/>
              <a:gd name="T10" fmla="*/ 161555 w 8686800"/>
              <a:gd name="T11" fmla="*/ 6388100 h 6388100"/>
              <a:gd name="T12" fmla="*/ 0 w 8686800"/>
              <a:gd name="T13" fmla="*/ 6226545 h 6388100"/>
              <a:gd name="T14" fmla="*/ 0 w 8686800"/>
              <a:gd name="T15" fmla="*/ 0 h 6388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6388100">
                <a:moveTo>
                  <a:pt x="0" y="0"/>
                </a:moveTo>
                <a:lnTo>
                  <a:pt x="8525245" y="0"/>
                </a:lnTo>
                <a:lnTo>
                  <a:pt x="8686800" y="161555"/>
                </a:lnTo>
                <a:lnTo>
                  <a:pt x="8686800" y="6388100"/>
                </a:lnTo>
                <a:lnTo>
                  <a:pt x="161555" y="6388100"/>
                </a:lnTo>
                <a:lnTo>
                  <a:pt x="0" y="6226545"/>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3" name="Date Placeholder 1">
            <a:extLst>
              <a:ext uri="{FF2B5EF4-FFF2-40B4-BE49-F238E27FC236}">
                <a16:creationId xmlns:a16="http://schemas.microsoft.com/office/drawing/2014/main" id="{439297A2-6DBD-6D8E-206D-013CFA9B09D5}"/>
              </a:ext>
            </a:extLst>
          </p:cNvPr>
          <p:cNvSpPr>
            <a:spLocks noGrp="1"/>
          </p:cNvSpPr>
          <p:nvPr>
            <p:ph type="dt" sz="half" idx="10"/>
          </p:nvPr>
        </p:nvSpPr>
        <p:spPr/>
        <p:txBody>
          <a:bodyPr/>
          <a:lstStyle>
            <a:lvl1pPr defTabSz="457200">
              <a:defRPr>
                <a:latin typeface="Corbel" panose="020B0503020204020204" pitchFamily="34" charset="0"/>
              </a:defRPr>
            </a:lvl1pPr>
          </a:lstStyle>
          <a:p>
            <a:fld id="{536E5890-858A-C946-9A78-0DF66092AF17}" type="datetimeFigureOut">
              <a:rPr lang="en-US" altLang="en-CI"/>
              <a:pPr/>
              <a:t>7/15/23</a:t>
            </a:fld>
            <a:endParaRPr lang="en-US" altLang="en-CI"/>
          </a:p>
        </p:txBody>
      </p:sp>
      <p:sp>
        <p:nvSpPr>
          <p:cNvPr id="4" name="Footer Placeholder 2">
            <a:extLst>
              <a:ext uri="{FF2B5EF4-FFF2-40B4-BE49-F238E27FC236}">
                <a16:creationId xmlns:a16="http://schemas.microsoft.com/office/drawing/2014/main" id="{76A32047-F80D-DB22-F6E0-B2147BE83113}"/>
              </a:ext>
            </a:extLst>
          </p:cNvPr>
          <p:cNvSpPr>
            <a:spLocks noGrp="1"/>
          </p:cNvSpPr>
          <p:nvPr>
            <p:ph type="ftr" sz="quarter" idx="11"/>
          </p:nvPr>
        </p:nvSpPr>
        <p:spPr/>
        <p:txBody>
          <a:bodyPr/>
          <a:lstStyle>
            <a:lvl1pPr defTabSz="457200" fontAlgn="auto">
              <a:spcBef>
                <a:spcPts val="0"/>
              </a:spcBef>
              <a:spcAft>
                <a:spcPts val="0"/>
              </a:spcAft>
              <a:defRPr>
                <a:latin typeface="Corbel"/>
                <a:ea typeface="+mn-ea"/>
              </a:defRPr>
            </a:lvl1pPr>
          </a:lstStyle>
          <a:p>
            <a:pPr>
              <a:defRPr/>
            </a:pPr>
            <a:endParaRPr lang="en-US"/>
          </a:p>
        </p:txBody>
      </p:sp>
      <p:sp>
        <p:nvSpPr>
          <p:cNvPr id="5" name="Slide Number Placeholder 3">
            <a:extLst>
              <a:ext uri="{FF2B5EF4-FFF2-40B4-BE49-F238E27FC236}">
                <a16:creationId xmlns:a16="http://schemas.microsoft.com/office/drawing/2014/main" id="{63E9D1DE-ADA6-0ABF-3ABD-FCE148C98183}"/>
              </a:ext>
            </a:extLst>
          </p:cNvPr>
          <p:cNvSpPr>
            <a:spLocks noGrp="1"/>
          </p:cNvSpPr>
          <p:nvPr>
            <p:ph type="sldNum" sz="quarter" idx="12"/>
          </p:nvPr>
        </p:nvSpPr>
        <p:spPr/>
        <p:txBody>
          <a:bodyPr/>
          <a:lstStyle>
            <a:lvl1pPr defTabSz="457200">
              <a:defRPr>
                <a:latin typeface="Corbel" panose="020B0503020204020204" pitchFamily="34" charset="0"/>
              </a:defRPr>
            </a:lvl1pPr>
          </a:lstStyle>
          <a:p>
            <a:fld id="{85D40321-0E5C-7849-86ED-D35E3CE3926E}" type="slidenum">
              <a:rPr lang="en-US" altLang="en-CI"/>
              <a:pPr/>
              <a:t>‹#›</a:t>
            </a:fld>
            <a:endParaRPr lang="en-US" altLang="en-CI"/>
          </a:p>
        </p:txBody>
      </p:sp>
    </p:spTree>
    <p:extLst>
      <p:ext uri="{BB962C8B-B14F-4D97-AF65-F5344CB8AC3E}">
        <p14:creationId xmlns:p14="http://schemas.microsoft.com/office/powerpoint/2010/main" val="2951996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a:extLst>
              <a:ext uri="{FF2B5EF4-FFF2-40B4-BE49-F238E27FC236}">
                <a16:creationId xmlns:a16="http://schemas.microsoft.com/office/drawing/2014/main" id="{72B96C59-63EB-44FE-3C11-FD3E2B9DC62A}"/>
              </a:ext>
            </a:extLst>
          </p:cNvPr>
          <p:cNvGrpSpPr>
            <a:grpSpLocks/>
          </p:cNvGrpSpPr>
          <p:nvPr/>
        </p:nvGrpSpPr>
        <p:grpSpPr bwMode="auto">
          <a:xfrm>
            <a:off x="228600" y="228600"/>
            <a:ext cx="4251325" cy="6388100"/>
            <a:chOff x="228600" y="228600"/>
            <a:chExt cx="4251960" cy="6387352"/>
          </a:xfrm>
        </p:grpSpPr>
        <p:sp>
          <p:nvSpPr>
            <p:cNvPr id="6" name="Snip Diagonal Corner Rectangle 7">
              <a:extLst>
                <a:ext uri="{FF2B5EF4-FFF2-40B4-BE49-F238E27FC236}">
                  <a16:creationId xmlns:a16="http://schemas.microsoft.com/office/drawing/2014/main" id="{EBEB3933-10F8-0B9D-4E1C-035D11B6C33E}"/>
                </a:ext>
              </a:extLst>
            </p:cNvPr>
            <p:cNvSpPr>
              <a:spLocks/>
            </p:cNvSpPr>
            <p:nvPr/>
          </p:nvSpPr>
          <p:spPr bwMode="auto">
            <a:xfrm flipV="1">
              <a:off x="228600" y="228600"/>
              <a:ext cx="4251960" cy="6387352"/>
            </a:xfrm>
            <a:custGeom>
              <a:avLst/>
              <a:gdLst>
                <a:gd name="T0" fmla="*/ 0 w 4251960"/>
                <a:gd name="T1" fmla="*/ 0 h 6387352"/>
                <a:gd name="T2" fmla="*/ 4090641 w 4251960"/>
                <a:gd name="T3" fmla="*/ 0 h 6387352"/>
                <a:gd name="T4" fmla="*/ 4251960 w 4251960"/>
                <a:gd name="T5" fmla="*/ 161319 h 6387352"/>
                <a:gd name="T6" fmla="*/ 4251960 w 4251960"/>
                <a:gd name="T7" fmla="*/ 6387352 h 6387352"/>
                <a:gd name="T8" fmla="*/ 4251960 w 4251960"/>
                <a:gd name="T9" fmla="*/ 6387352 h 6387352"/>
                <a:gd name="T10" fmla="*/ 161319 w 4251960"/>
                <a:gd name="T11" fmla="*/ 6387352 h 6387352"/>
                <a:gd name="T12" fmla="*/ 0 w 4251960"/>
                <a:gd name="T13" fmla="*/ 6226033 h 6387352"/>
                <a:gd name="T14" fmla="*/ 0 w 4251960"/>
                <a:gd name="T15" fmla="*/ 0 h 6387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1960" h="6387352">
                  <a:moveTo>
                    <a:pt x="0" y="0"/>
                  </a:moveTo>
                  <a:lnTo>
                    <a:pt x="4090641" y="0"/>
                  </a:lnTo>
                  <a:lnTo>
                    <a:pt x="4251960" y="161319"/>
                  </a:lnTo>
                  <a:lnTo>
                    <a:pt x="4251960" y="6387352"/>
                  </a:lnTo>
                  <a:lnTo>
                    <a:pt x="161319" y="6387352"/>
                  </a:lnTo>
                  <a:lnTo>
                    <a:pt x="0" y="6226033"/>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7" name="Teardrop 6">
              <a:extLst>
                <a:ext uri="{FF2B5EF4-FFF2-40B4-BE49-F238E27FC236}">
                  <a16:creationId xmlns:a16="http://schemas.microsoft.com/office/drawing/2014/main" id="{88EE2884-A314-1CF1-7658-384AF7EFDC7F}"/>
                </a:ext>
              </a:extLst>
            </p:cNvPr>
            <p:cNvSpPr>
              <a:spLocks noChangeAspect="1"/>
            </p:cNvSpPr>
            <p:nvPr/>
          </p:nvSpPr>
          <p:spPr>
            <a:xfrm>
              <a:off x="3886746" y="431776"/>
              <a:ext cx="354066" cy="35555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srgbClr val="FFFFFF"/>
                </a:solidFill>
              </a:endParaRPr>
            </a:p>
          </p:txBody>
        </p:sp>
      </p:grpSp>
      <p:sp>
        <p:nvSpPr>
          <p:cNvPr id="8" name="Snip Diagonal Corner Rectangle 9">
            <a:extLst>
              <a:ext uri="{FF2B5EF4-FFF2-40B4-BE49-F238E27FC236}">
                <a16:creationId xmlns:a16="http://schemas.microsoft.com/office/drawing/2014/main" id="{ACF865EA-2773-1932-99FB-D6891FDEA267}"/>
              </a:ext>
            </a:extLst>
          </p:cNvPr>
          <p:cNvSpPr>
            <a:spLocks/>
          </p:cNvSpPr>
          <p:nvPr/>
        </p:nvSpPr>
        <p:spPr bwMode="auto">
          <a:xfrm flipV="1">
            <a:off x="4648200" y="228600"/>
            <a:ext cx="4251325" cy="6388100"/>
          </a:xfrm>
          <a:custGeom>
            <a:avLst/>
            <a:gdLst>
              <a:gd name="T0" fmla="*/ 0 w 4251325"/>
              <a:gd name="T1" fmla="*/ 0 h 6388100"/>
              <a:gd name="T2" fmla="*/ 4090030 w 4251325"/>
              <a:gd name="T3" fmla="*/ 0 h 6388100"/>
              <a:gd name="T4" fmla="*/ 4251325 w 4251325"/>
              <a:gd name="T5" fmla="*/ 161295 h 6388100"/>
              <a:gd name="T6" fmla="*/ 4251325 w 4251325"/>
              <a:gd name="T7" fmla="*/ 6388100 h 6388100"/>
              <a:gd name="T8" fmla="*/ 4251325 w 4251325"/>
              <a:gd name="T9" fmla="*/ 6388100 h 6388100"/>
              <a:gd name="T10" fmla="*/ 161295 w 4251325"/>
              <a:gd name="T11" fmla="*/ 6388100 h 6388100"/>
              <a:gd name="T12" fmla="*/ 0 w 4251325"/>
              <a:gd name="T13" fmla="*/ 6226805 h 6388100"/>
              <a:gd name="T14" fmla="*/ 0 w 4251325"/>
              <a:gd name="T15" fmla="*/ 0 h 6388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1325" h="6388100">
                <a:moveTo>
                  <a:pt x="0" y="0"/>
                </a:moveTo>
                <a:lnTo>
                  <a:pt x="4090030" y="0"/>
                </a:lnTo>
                <a:lnTo>
                  <a:pt x="4251325" y="161295"/>
                </a:lnTo>
                <a:lnTo>
                  <a:pt x="4251325" y="6388100"/>
                </a:lnTo>
                <a:lnTo>
                  <a:pt x="161295" y="6388100"/>
                </a:lnTo>
                <a:lnTo>
                  <a:pt x="0" y="6226805"/>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2" name="Title 1"/>
          <p:cNvSpPr>
            <a:spLocks noGrp="1"/>
          </p:cNvSpPr>
          <p:nvPr>
            <p:ph type="title"/>
          </p:nvPr>
        </p:nvSpPr>
        <p:spPr>
          <a:xfrm>
            <a:off x="525780" y="2177303"/>
            <a:ext cx="3657600" cy="1162050"/>
          </a:xfrm>
        </p:spPr>
        <p:txBody>
          <a:bodyPr>
            <a:normAutofit/>
          </a:bodyPr>
          <a:lstStyle>
            <a:lvl1pPr algn="l">
              <a:defRPr sz="3000" b="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9F569780-1BFC-8D92-8F3F-3973EAFEB8CE}"/>
              </a:ext>
            </a:extLst>
          </p:cNvPr>
          <p:cNvSpPr>
            <a:spLocks noGrp="1"/>
          </p:cNvSpPr>
          <p:nvPr>
            <p:ph type="dt" sz="half" idx="10"/>
          </p:nvPr>
        </p:nvSpPr>
        <p:spPr>
          <a:xfrm>
            <a:off x="762000" y="6297613"/>
            <a:ext cx="1295400" cy="365125"/>
          </a:xfrm>
        </p:spPr>
        <p:txBody>
          <a:bodyPr/>
          <a:lstStyle>
            <a:lvl1pPr defTabSz="457200">
              <a:defRPr>
                <a:latin typeface="Corbel" panose="020B0503020204020204" pitchFamily="34" charset="0"/>
              </a:defRPr>
            </a:lvl1pPr>
          </a:lstStyle>
          <a:p>
            <a:fld id="{7A073D26-2EC6-2F41-902E-2A0FF514D910}" type="datetimeFigureOut">
              <a:rPr lang="en-US" altLang="en-CI"/>
              <a:pPr/>
              <a:t>7/15/23</a:t>
            </a:fld>
            <a:endParaRPr lang="en-US" altLang="en-CI"/>
          </a:p>
        </p:txBody>
      </p:sp>
      <p:sp>
        <p:nvSpPr>
          <p:cNvPr id="10" name="Footer Placeholder 5">
            <a:extLst>
              <a:ext uri="{FF2B5EF4-FFF2-40B4-BE49-F238E27FC236}">
                <a16:creationId xmlns:a16="http://schemas.microsoft.com/office/drawing/2014/main" id="{AE4042CF-0DBE-02BF-CF3A-69402D9291E1}"/>
              </a:ext>
            </a:extLst>
          </p:cNvPr>
          <p:cNvSpPr>
            <a:spLocks noGrp="1"/>
          </p:cNvSpPr>
          <p:nvPr>
            <p:ph type="ftr" sz="quarter" idx="11"/>
          </p:nvPr>
        </p:nvSpPr>
        <p:spPr>
          <a:xfrm>
            <a:off x="2057400" y="6297613"/>
            <a:ext cx="2339975" cy="365125"/>
          </a:xfrm>
        </p:spPr>
        <p:txBody>
          <a:bodyPr/>
          <a:lstStyle>
            <a:lvl1pPr defTabSz="457200" fontAlgn="auto">
              <a:spcBef>
                <a:spcPts val="0"/>
              </a:spcBef>
              <a:spcAft>
                <a:spcPts val="0"/>
              </a:spcAft>
              <a:defRPr>
                <a:latin typeface="Corbel"/>
                <a:ea typeface="+mn-ea"/>
              </a:defRPr>
            </a:lvl1pPr>
          </a:lstStyle>
          <a:p>
            <a:pPr>
              <a:defRPr/>
            </a:pPr>
            <a:endParaRPr lang="en-US"/>
          </a:p>
        </p:txBody>
      </p:sp>
      <p:sp>
        <p:nvSpPr>
          <p:cNvPr id="11" name="Slide Number Placeholder 6">
            <a:extLst>
              <a:ext uri="{FF2B5EF4-FFF2-40B4-BE49-F238E27FC236}">
                <a16:creationId xmlns:a16="http://schemas.microsoft.com/office/drawing/2014/main" id="{196EC0C6-C5DF-A01F-F44F-55BF7EF7CEB2}"/>
              </a:ext>
            </a:extLst>
          </p:cNvPr>
          <p:cNvSpPr>
            <a:spLocks noGrp="1"/>
          </p:cNvSpPr>
          <p:nvPr>
            <p:ph type="sldNum" sz="quarter" idx="12"/>
          </p:nvPr>
        </p:nvSpPr>
        <p:spPr>
          <a:xfrm>
            <a:off x="304800" y="6297613"/>
            <a:ext cx="444500" cy="365125"/>
          </a:xfrm>
        </p:spPr>
        <p:txBody>
          <a:bodyPr/>
          <a:lstStyle>
            <a:lvl1pPr algn="l" defTabSz="457200">
              <a:defRPr>
                <a:latin typeface="Corbel" panose="020B0503020204020204" pitchFamily="34" charset="0"/>
              </a:defRPr>
            </a:lvl1pPr>
          </a:lstStyle>
          <a:p>
            <a:fld id="{378FD70B-56B1-6844-8262-B53C441CB736}" type="slidenum">
              <a:rPr lang="en-US" altLang="en-CI"/>
              <a:pPr/>
              <a:t>‹#›</a:t>
            </a:fld>
            <a:endParaRPr lang="en-US" altLang="en-CI"/>
          </a:p>
        </p:txBody>
      </p:sp>
    </p:spTree>
    <p:extLst>
      <p:ext uri="{BB962C8B-B14F-4D97-AF65-F5344CB8AC3E}">
        <p14:creationId xmlns:p14="http://schemas.microsoft.com/office/powerpoint/2010/main" val="114272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SectionAccentTop.png">
            <a:extLst>
              <a:ext uri="{FF2B5EF4-FFF2-40B4-BE49-F238E27FC236}">
                <a16:creationId xmlns:a16="http://schemas.microsoft.com/office/drawing/2014/main" id="{9FFC4BF8-68BB-623F-A682-5140A542A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19250"/>
            <a:ext cx="7315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SectionAccentBottom.png">
            <a:extLst>
              <a:ext uri="{FF2B5EF4-FFF2-40B4-BE49-F238E27FC236}">
                <a16:creationId xmlns:a16="http://schemas.microsoft.com/office/drawing/2014/main" id="{A9122316-C47E-9F4E-C95C-919A71D00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91063"/>
            <a:ext cx="7315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16012" y="1904998"/>
            <a:ext cx="6938964" cy="1582271"/>
          </a:xfrm>
        </p:spPr>
        <p:txBody>
          <a:bodyPr rtlCol="0" anchor="b">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B1F50322-9000-2D15-3DC5-A7A8F484BF6A}"/>
              </a:ext>
            </a:extLst>
          </p:cNvPr>
          <p:cNvSpPr>
            <a:spLocks noGrp="1"/>
          </p:cNvSpPr>
          <p:nvPr>
            <p:ph type="dt" sz="half" idx="10"/>
          </p:nvPr>
        </p:nvSpPr>
        <p:spPr/>
        <p:txBody>
          <a:bodyPr/>
          <a:lstStyle>
            <a:lvl1pPr>
              <a:defRPr smtClean="0"/>
            </a:lvl1pPr>
          </a:lstStyle>
          <a:p>
            <a:pPr>
              <a:defRPr/>
            </a:pPr>
            <a:fld id="{C0906E5A-F43F-394D-8437-37913F590E45}" type="datetimeFigureOut">
              <a:rPr lang="en-US" altLang="en-US"/>
              <a:pPr>
                <a:defRPr/>
              </a:pPr>
              <a:t>7/15/23</a:t>
            </a:fld>
            <a:endParaRPr lang="en-US" altLang="en-US"/>
          </a:p>
        </p:txBody>
      </p:sp>
      <p:sp>
        <p:nvSpPr>
          <p:cNvPr id="7" name="Footer Placeholder 4">
            <a:extLst>
              <a:ext uri="{FF2B5EF4-FFF2-40B4-BE49-F238E27FC236}">
                <a16:creationId xmlns:a16="http://schemas.microsoft.com/office/drawing/2014/main" id="{9F9E716E-2367-1CA1-5232-F8FB254C387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0703A14-93EE-F310-3A46-C99A385F157A}"/>
              </a:ext>
            </a:extLst>
          </p:cNvPr>
          <p:cNvSpPr>
            <a:spLocks noGrp="1"/>
          </p:cNvSpPr>
          <p:nvPr>
            <p:ph type="sldNum" sz="quarter" idx="12"/>
          </p:nvPr>
        </p:nvSpPr>
        <p:spPr/>
        <p:txBody>
          <a:bodyPr/>
          <a:lstStyle>
            <a:lvl1pPr>
              <a:defRPr/>
            </a:lvl1pPr>
          </a:lstStyle>
          <a:p>
            <a:fld id="{6428672D-9684-A940-9932-3745E3339D56}" type="slidenum">
              <a:rPr lang="en-US" altLang="en-US"/>
              <a:pPr/>
              <a:t>‹#›</a:t>
            </a:fld>
            <a:endParaRPr lang="en-US" altLang="en-US"/>
          </a:p>
        </p:txBody>
      </p:sp>
    </p:spTree>
    <p:extLst>
      <p:ext uri="{BB962C8B-B14F-4D97-AF65-F5344CB8AC3E}">
        <p14:creationId xmlns:p14="http://schemas.microsoft.com/office/powerpoint/2010/main" val="3461298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524392DB-DB3D-E239-28CF-7DC309B07220}"/>
              </a:ext>
            </a:extLst>
          </p:cNvPr>
          <p:cNvGrpSpPr>
            <a:grpSpLocks/>
          </p:cNvGrpSpPr>
          <p:nvPr/>
        </p:nvGrpSpPr>
        <p:grpSpPr bwMode="auto">
          <a:xfrm>
            <a:off x="228600" y="228600"/>
            <a:ext cx="4251325" cy="6388100"/>
            <a:chOff x="228600" y="228600"/>
            <a:chExt cx="4251960" cy="6387352"/>
          </a:xfrm>
        </p:grpSpPr>
        <p:sp>
          <p:nvSpPr>
            <p:cNvPr id="6" name="Snip Diagonal Corner Rectangle 7">
              <a:extLst>
                <a:ext uri="{FF2B5EF4-FFF2-40B4-BE49-F238E27FC236}">
                  <a16:creationId xmlns:a16="http://schemas.microsoft.com/office/drawing/2014/main" id="{9E923C2A-A7C4-53C0-559C-31BC3A0E41A7}"/>
                </a:ext>
              </a:extLst>
            </p:cNvPr>
            <p:cNvSpPr>
              <a:spLocks/>
            </p:cNvSpPr>
            <p:nvPr/>
          </p:nvSpPr>
          <p:spPr bwMode="auto">
            <a:xfrm flipV="1">
              <a:off x="228600" y="228600"/>
              <a:ext cx="4251960" cy="6387352"/>
            </a:xfrm>
            <a:custGeom>
              <a:avLst/>
              <a:gdLst>
                <a:gd name="T0" fmla="*/ 0 w 4251960"/>
                <a:gd name="T1" fmla="*/ 0 h 6387352"/>
                <a:gd name="T2" fmla="*/ 4090641 w 4251960"/>
                <a:gd name="T3" fmla="*/ 0 h 6387352"/>
                <a:gd name="T4" fmla="*/ 4251960 w 4251960"/>
                <a:gd name="T5" fmla="*/ 161319 h 6387352"/>
                <a:gd name="T6" fmla="*/ 4251960 w 4251960"/>
                <a:gd name="T7" fmla="*/ 6387352 h 6387352"/>
                <a:gd name="T8" fmla="*/ 4251960 w 4251960"/>
                <a:gd name="T9" fmla="*/ 6387352 h 6387352"/>
                <a:gd name="T10" fmla="*/ 161319 w 4251960"/>
                <a:gd name="T11" fmla="*/ 6387352 h 6387352"/>
                <a:gd name="T12" fmla="*/ 0 w 4251960"/>
                <a:gd name="T13" fmla="*/ 6226033 h 6387352"/>
                <a:gd name="T14" fmla="*/ 0 w 4251960"/>
                <a:gd name="T15" fmla="*/ 0 h 63873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51960" h="6387352">
                  <a:moveTo>
                    <a:pt x="0" y="0"/>
                  </a:moveTo>
                  <a:lnTo>
                    <a:pt x="4090641" y="0"/>
                  </a:lnTo>
                  <a:lnTo>
                    <a:pt x="4251960" y="161319"/>
                  </a:lnTo>
                  <a:lnTo>
                    <a:pt x="4251960" y="6387352"/>
                  </a:lnTo>
                  <a:lnTo>
                    <a:pt x="161319" y="6387352"/>
                  </a:lnTo>
                  <a:lnTo>
                    <a:pt x="0" y="6226033"/>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7" name="Teardrop 6">
              <a:extLst>
                <a:ext uri="{FF2B5EF4-FFF2-40B4-BE49-F238E27FC236}">
                  <a16:creationId xmlns:a16="http://schemas.microsoft.com/office/drawing/2014/main" id="{3560BCBC-2677-F74B-7324-BE5214B09EED}"/>
                </a:ext>
              </a:extLst>
            </p:cNvPr>
            <p:cNvSpPr>
              <a:spLocks noChangeAspect="1"/>
            </p:cNvSpPr>
            <p:nvPr/>
          </p:nvSpPr>
          <p:spPr>
            <a:xfrm>
              <a:off x="3886746" y="431776"/>
              <a:ext cx="354066" cy="35555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a:solidFill>
                  <a:srgbClr val="FFFFFF"/>
                </a:solidFill>
              </a:endParaRPr>
            </a:p>
          </p:txBody>
        </p:sp>
      </p:grpSp>
      <p:sp>
        <p:nvSpPr>
          <p:cNvPr id="2" name="Title 1"/>
          <p:cNvSpPr>
            <a:spLocks noGrp="1"/>
          </p:cNvSpPr>
          <p:nvPr>
            <p:ph type="title"/>
          </p:nvPr>
        </p:nvSpPr>
        <p:spPr>
          <a:xfrm>
            <a:off x="530352" y="2176272"/>
            <a:ext cx="3657600" cy="1161288"/>
          </a:xfrm>
        </p:spPr>
        <p:txBody>
          <a:bodyPr rtlCol="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9653D1D3-219C-8021-544E-076B8540BDCF}"/>
              </a:ext>
            </a:extLst>
          </p:cNvPr>
          <p:cNvSpPr>
            <a:spLocks noGrp="1"/>
          </p:cNvSpPr>
          <p:nvPr>
            <p:ph type="dt" sz="half" idx="10"/>
          </p:nvPr>
        </p:nvSpPr>
        <p:spPr>
          <a:xfrm>
            <a:off x="758825" y="6300788"/>
            <a:ext cx="1298575" cy="365125"/>
          </a:xfrm>
        </p:spPr>
        <p:txBody>
          <a:bodyPr/>
          <a:lstStyle>
            <a:lvl1pPr defTabSz="457200">
              <a:defRPr>
                <a:latin typeface="Corbel" panose="020B0503020204020204" pitchFamily="34" charset="0"/>
              </a:defRPr>
            </a:lvl1pPr>
          </a:lstStyle>
          <a:p>
            <a:fld id="{B10EF53E-1976-EE44-B0D1-EC2F23AA3432}" type="datetimeFigureOut">
              <a:rPr lang="en-US" altLang="en-CI"/>
              <a:pPr/>
              <a:t>7/15/23</a:t>
            </a:fld>
            <a:endParaRPr lang="en-US" altLang="en-CI"/>
          </a:p>
        </p:txBody>
      </p:sp>
      <p:sp>
        <p:nvSpPr>
          <p:cNvPr id="9" name="Footer Placeholder 5">
            <a:extLst>
              <a:ext uri="{FF2B5EF4-FFF2-40B4-BE49-F238E27FC236}">
                <a16:creationId xmlns:a16="http://schemas.microsoft.com/office/drawing/2014/main" id="{11AEE0EA-7E4A-FB3E-0012-39B2815D334F}"/>
              </a:ext>
            </a:extLst>
          </p:cNvPr>
          <p:cNvSpPr>
            <a:spLocks noGrp="1"/>
          </p:cNvSpPr>
          <p:nvPr>
            <p:ph type="ftr" sz="quarter" idx="11"/>
          </p:nvPr>
        </p:nvSpPr>
        <p:spPr>
          <a:xfrm>
            <a:off x="2057400" y="6300788"/>
            <a:ext cx="2341563" cy="365125"/>
          </a:xfrm>
        </p:spPr>
        <p:txBody>
          <a:bodyPr/>
          <a:lstStyle>
            <a:lvl1pPr defTabSz="457200" fontAlgn="auto">
              <a:spcBef>
                <a:spcPts val="0"/>
              </a:spcBef>
              <a:spcAft>
                <a:spcPts val="0"/>
              </a:spcAft>
              <a:defRPr>
                <a:latin typeface="Corbel"/>
                <a:ea typeface="+mn-ea"/>
              </a:defRPr>
            </a:lvl1pPr>
          </a:lstStyle>
          <a:p>
            <a:pPr>
              <a:defRPr/>
            </a:pPr>
            <a:endParaRPr lang="en-US"/>
          </a:p>
        </p:txBody>
      </p:sp>
      <p:sp>
        <p:nvSpPr>
          <p:cNvPr id="10" name="Slide Number Placeholder 6">
            <a:extLst>
              <a:ext uri="{FF2B5EF4-FFF2-40B4-BE49-F238E27FC236}">
                <a16:creationId xmlns:a16="http://schemas.microsoft.com/office/drawing/2014/main" id="{7461254C-3B3E-5F78-75CA-7A12E0FB7485}"/>
              </a:ext>
            </a:extLst>
          </p:cNvPr>
          <p:cNvSpPr>
            <a:spLocks noGrp="1"/>
          </p:cNvSpPr>
          <p:nvPr>
            <p:ph type="sldNum" sz="quarter" idx="12"/>
          </p:nvPr>
        </p:nvSpPr>
        <p:spPr>
          <a:xfrm>
            <a:off x="301625" y="6300788"/>
            <a:ext cx="447675" cy="365125"/>
          </a:xfrm>
        </p:spPr>
        <p:txBody>
          <a:bodyPr/>
          <a:lstStyle>
            <a:lvl1pPr algn="l" defTabSz="457200">
              <a:defRPr>
                <a:latin typeface="Corbel" panose="020B0503020204020204" pitchFamily="34" charset="0"/>
              </a:defRPr>
            </a:lvl1pPr>
          </a:lstStyle>
          <a:p>
            <a:fld id="{056865EE-F6E1-5D40-BC7D-142C3E190FE4}" type="slidenum">
              <a:rPr lang="en-US" altLang="en-CI"/>
              <a:pPr/>
              <a:t>‹#›</a:t>
            </a:fld>
            <a:endParaRPr lang="en-US" altLang="en-CI"/>
          </a:p>
        </p:txBody>
      </p:sp>
    </p:spTree>
    <p:extLst>
      <p:ext uri="{BB962C8B-B14F-4D97-AF65-F5344CB8AC3E}">
        <p14:creationId xmlns:p14="http://schemas.microsoft.com/office/powerpoint/2010/main" val="1969274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3" name="Snip Diagonal Corner Rectangle 6">
            <a:extLst>
              <a:ext uri="{FF2B5EF4-FFF2-40B4-BE49-F238E27FC236}">
                <a16:creationId xmlns:a16="http://schemas.microsoft.com/office/drawing/2014/main" id="{E229DCFF-6A5C-C563-F00C-2DD890BAA627}"/>
              </a:ext>
            </a:extLst>
          </p:cNvPr>
          <p:cNvSpPr>
            <a:spLocks/>
          </p:cNvSpPr>
          <p:nvPr/>
        </p:nvSpPr>
        <p:spPr bwMode="auto">
          <a:xfrm flipV="1">
            <a:off x="228600" y="4648200"/>
            <a:ext cx="8686800" cy="1963738"/>
          </a:xfrm>
          <a:custGeom>
            <a:avLst/>
            <a:gdLst>
              <a:gd name="T0" fmla="*/ 0 w 8686800"/>
              <a:gd name="T1" fmla="*/ 0 h 1963738"/>
              <a:gd name="T2" fmla="*/ 8502739 w 8686800"/>
              <a:gd name="T3" fmla="*/ 0 h 1963738"/>
              <a:gd name="T4" fmla="*/ 8686800 w 8686800"/>
              <a:gd name="T5" fmla="*/ 184061 h 1963738"/>
              <a:gd name="T6" fmla="*/ 8686800 w 8686800"/>
              <a:gd name="T7" fmla="*/ 1963738 h 1963738"/>
              <a:gd name="T8" fmla="*/ 8686800 w 8686800"/>
              <a:gd name="T9" fmla="*/ 1963738 h 1963738"/>
              <a:gd name="T10" fmla="*/ 184061 w 8686800"/>
              <a:gd name="T11" fmla="*/ 1963738 h 1963738"/>
              <a:gd name="T12" fmla="*/ 0 w 8686800"/>
              <a:gd name="T13" fmla="*/ 1779677 h 1963738"/>
              <a:gd name="T14" fmla="*/ 0 w 8686800"/>
              <a:gd name="T15" fmla="*/ 0 h 19637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963738">
                <a:moveTo>
                  <a:pt x="0" y="0"/>
                </a:moveTo>
                <a:lnTo>
                  <a:pt x="8502739" y="0"/>
                </a:lnTo>
                <a:lnTo>
                  <a:pt x="8686800" y="184061"/>
                </a:lnTo>
                <a:lnTo>
                  <a:pt x="8686800" y="1963738"/>
                </a:lnTo>
                <a:lnTo>
                  <a:pt x="184061" y="1963738"/>
                </a:lnTo>
                <a:lnTo>
                  <a:pt x="0" y="1779677"/>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2" name="Title 1"/>
          <p:cNvSpPr>
            <a:spLocks noGrp="1"/>
          </p:cNvSpPr>
          <p:nvPr>
            <p:ph type="title"/>
          </p:nvPr>
        </p:nvSpPr>
        <p:spPr>
          <a:xfrm>
            <a:off x="457200" y="4648200"/>
            <a:ext cx="8153400" cy="609600"/>
          </a:xfrm>
        </p:spPr>
        <p:txBody>
          <a:bodyPr rtlCol="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Date Placeholder 2">
            <a:extLst>
              <a:ext uri="{FF2B5EF4-FFF2-40B4-BE49-F238E27FC236}">
                <a16:creationId xmlns:a16="http://schemas.microsoft.com/office/drawing/2014/main" id="{FCA5F0AA-06D0-BA44-BA31-8E6092C2F953}"/>
              </a:ext>
            </a:extLst>
          </p:cNvPr>
          <p:cNvSpPr>
            <a:spLocks noGrp="1"/>
          </p:cNvSpPr>
          <p:nvPr>
            <p:ph type="dt" sz="half" idx="10"/>
          </p:nvPr>
        </p:nvSpPr>
        <p:spPr/>
        <p:txBody>
          <a:bodyPr/>
          <a:lstStyle>
            <a:lvl1pPr defTabSz="457200">
              <a:defRPr>
                <a:latin typeface="Corbel" panose="020B0503020204020204" pitchFamily="34" charset="0"/>
              </a:defRPr>
            </a:lvl1pPr>
          </a:lstStyle>
          <a:p>
            <a:fld id="{B5398E32-7100-E64A-9E5A-31571BA2C8D5}" type="datetimeFigureOut">
              <a:rPr lang="en-US" altLang="en-CI"/>
              <a:pPr/>
              <a:t>7/15/23</a:t>
            </a:fld>
            <a:endParaRPr lang="en-US" altLang="en-CI"/>
          </a:p>
        </p:txBody>
      </p:sp>
      <p:sp>
        <p:nvSpPr>
          <p:cNvPr id="5" name="Footer Placeholder 3">
            <a:extLst>
              <a:ext uri="{FF2B5EF4-FFF2-40B4-BE49-F238E27FC236}">
                <a16:creationId xmlns:a16="http://schemas.microsoft.com/office/drawing/2014/main" id="{FE42093C-5924-C493-44E6-7827AA81C834}"/>
              </a:ext>
            </a:extLst>
          </p:cNvPr>
          <p:cNvSpPr>
            <a:spLocks noGrp="1"/>
          </p:cNvSpPr>
          <p:nvPr>
            <p:ph type="ftr" sz="quarter" idx="11"/>
          </p:nvPr>
        </p:nvSpPr>
        <p:spPr/>
        <p:txBody>
          <a:bodyPr/>
          <a:lstStyle>
            <a:lvl1pPr defTabSz="457200" fontAlgn="auto">
              <a:spcBef>
                <a:spcPts val="0"/>
              </a:spcBef>
              <a:spcAft>
                <a:spcPts val="0"/>
              </a:spcAft>
              <a:defRPr>
                <a:latin typeface="Corbel"/>
                <a:ea typeface="+mn-ea"/>
              </a:defRPr>
            </a:lvl1pPr>
          </a:lstStyle>
          <a:p>
            <a:pPr>
              <a:defRPr/>
            </a:pPr>
            <a:endParaRPr lang="en-US"/>
          </a:p>
        </p:txBody>
      </p:sp>
      <p:sp>
        <p:nvSpPr>
          <p:cNvPr id="6" name="Slide Number Placeholder 4">
            <a:extLst>
              <a:ext uri="{FF2B5EF4-FFF2-40B4-BE49-F238E27FC236}">
                <a16:creationId xmlns:a16="http://schemas.microsoft.com/office/drawing/2014/main" id="{4C12F706-C5EA-DD0F-C177-FB4E8076D925}"/>
              </a:ext>
            </a:extLst>
          </p:cNvPr>
          <p:cNvSpPr>
            <a:spLocks noGrp="1"/>
          </p:cNvSpPr>
          <p:nvPr>
            <p:ph type="sldNum" sz="quarter" idx="12"/>
          </p:nvPr>
        </p:nvSpPr>
        <p:spPr/>
        <p:txBody>
          <a:bodyPr/>
          <a:lstStyle>
            <a:lvl1pPr defTabSz="457200">
              <a:defRPr>
                <a:latin typeface="Corbel" panose="020B0503020204020204" pitchFamily="34" charset="0"/>
              </a:defRPr>
            </a:lvl1pPr>
          </a:lstStyle>
          <a:p>
            <a:fld id="{819A85C3-EC93-C848-8BD4-66FF7C741794}" type="slidenum">
              <a:rPr lang="en-US" altLang="en-CI"/>
              <a:pPr/>
              <a:t>‹#›</a:t>
            </a:fld>
            <a:endParaRPr lang="en-US" altLang="en-CI"/>
          </a:p>
        </p:txBody>
      </p:sp>
    </p:spTree>
    <p:extLst>
      <p:ext uri="{BB962C8B-B14F-4D97-AF65-F5344CB8AC3E}">
        <p14:creationId xmlns:p14="http://schemas.microsoft.com/office/powerpoint/2010/main" val="2035011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929936-80C8-2FC4-1F8C-3D6F9F5D62B4}"/>
              </a:ext>
            </a:extLst>
          </p:cNvPr>
          <p:cNvSpPr>
            <a:spLocks noGrp="1"/>
          </p:cNvSpPr>
          <p:nvPr>
            <p:ph type="dt" sz="half" idx="10"/>
          </p:nvPr>
        </p:nvSpPr>
        <p:spPr/>
        <p:txBody>
          <a:bodyPr/>
          <a:lstStyle>
            <a:lvl1pPr defTabSz="457200">
              <a:defRPr>
                <a:latin typeface="Corbel" panose="020B0503020204020204" pitchFamily="34" charset="0"/>
              </a:defRPr>
            </a:lvl1pPr>
          </a:lstStyle>
          <a:p>
            <a:fld id="{8C8D6F14-F6AD-A54C-B70A-B21D530F7435}" type="datetimeFigureOut">
              <a:rPr lang="en-US" altLang="en-CI"/>
              <a:pPr/>
              <a:t>7/15/23</a:t>
            </a:fld>
            <a:endParaRPr lang="en-US" altLang="en-CI"/>
          </a:p>
        </p:txBody>
      </p:sp>
      <p:sp>
        <p:nvSpPr>
          <p:cNvPr id="3" name="Footer Placeholder 4">
            <a:extLst>
              <a:ext uri="{FF2B5EF4-FFF2-40B4-BE49-F238E27FC236}">
                <a16:creationId xmlns:a16="http://schemas.microsoft.com/office/drawing/2014/main" id="{B965756D-6B0D-2CBC-FC04-0A7AE625B44F}"/>
              </a:ext>
            </a:extLst>
          </p:cNvPr>
          <p:cNvSpPr>
            <a:spLocks noGrp="1"/>
          </p:cNvSpPr>
          <p:nvPr>
            <p:ph type="ftr" sz="quarter" idx="11"/>
          </p:nvPr>
        </p:nvSpPr>
        <p:spPr/>
        <p:txBody>
          <a:bodyPr/>
          <a:lstStyle>
            <a:lvl1pPr defTabSz="457200" fontAlgn="auto">
              <a:spcBef>
                <a:spcPts val="0"/>
              </a:spcBef>
              <a:spcAft>
                <a:spcPts val="0"/>
              </a:spcAft>
              <a:defRPr>
                <a:latin typeface="Corbel"/>
                <a:ea typeface="+mn-ea"/>
              </a:defRPr>
            </a:lvl1pPr>
          </a:lstStyle>
          <a:p>
            <a:pPr>
              <a:defRPr/>
            </a:pPr>
            <a:endParaRPr lang="en-US"/>
          </a:p>
        </p:txBody>
      </p:sp>
      <p:sp>
        <p:nvSpPr>
          <p:cNvPr id="4" name="Slide Number Placeholder 5">
            <a:extLst>
              <a:ext uri="{FF2B5EF4-FFF2-40B4-BE49-F238E27FC236}">
                <a16:creationId xmlns:a16="http://schemas.microsoft.com/office/drawing/2014/main" id="{3B20D52F-2807-4FA3-856C-7C434771F714}"/>
              </a:ext>
            </a:extLst>
          </p:cNvPr>
          <p:cNvSpPr>
            <a:spLocks noGrp="1"/>
          </p:cNvSpPr>
          <p:nvPr>
            <p:ph type="sldNum" sz="quarter" idx="12"/>
          </p:nvPr>
        </p:nvSpPr>
        <p:spPr/>
        <p:txBody>
          <a:bodyPr/>
          <a:lstStyle>
            <a:lvl1pPr defTabSz="457200">
              <a:defRPr>
                <a:latin typeface="Corbel" panose="020B0503020204020204" pitchFamily="34" charset="0"/>
              </a:defRPr>
            </a:lvl1pPr>
          </a:lstStyle>
          <a:p>
            <a:fld id="{8DAE743E-5C9B-9146-8663-6DEB72ECD35E}" type="slidenum">
              <a:rPr lang="en-US" altLang="en-CI"/>
              <a:pPr/>
              <a:t>‹#›</a:t>
            </a:fld>
            <a:endParaRPr lang="en-US" altLang="en-CI"/>
          </a:p>
        </p:txBody>
      </p:sp>
    </p:spTree>
    <p:extLst>
      <p:ext uri="{BB962C8B-B14F-4D97-AF65-F5344CB8AC3E}">
        <p14:creationId xmlns:p14="http://schemas.microsoft.com/office/powerpoint/2010/main" val="1556748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nip Diagonal Corner Rectangle 6">
            <a:extLst>
              <a:ext uri="{FF2B5EF4-FFF2-40B4-BE49-F238E27FC236}">
                <a16:creationId xmlns:a16="http://schemas.microsoft.com/office/drawing/2014/main" id="{7BB964B2-D06A-D1F1-986F-BF6950687F6C}"/>
              </a:ext>
            </a:extLst>
          </p:cNvPr>
          <p:cNvSpPr>
            <a:spLocks/>
          </p:cNvSpPr>
          <p:nvPr/>
        </p:nvSpPr>
        <p:spPr bwMode="auto">
          <a:xfrm flipV="1">
            <a:off x="228600" y="1708150"/>
            <a:ext cx="8686800" cy="4908550"/>
          </a:xfrm>
          <a:custGeom>
            <a:avLst/>
            <a:gdLst>
              <a:gd name="T0" fmla="*/ 0 w 8686800"/>
              <a:gd name="T1" fmla="*/ 0 h 4908550"/>
              <a:gd name="T2" fmla="*/ 8490311 w 8686800"/>
              <a:gd name="T3" fmla="*/ 0 h 4908550"/>
              <a:gd name="T4" fmla="*/ 8686800 w 8686800"/>
              <a:gd name="T5" fmla="*/ 196489 h 4908550"/>
              <a:gd name="T6" fmla="*/ 8686800 w 8686800"/>
              <a:gd name="T7" fmla="*/ 4908550 h 4908550"/>
              <a:gd name="T8" fmla="*/ 8686800 w 8686800"/>
              <a:gd name="T9" fmla="*/ 4908550 h 4908550"/>
              <a:gd name="T10" fmla="*/ 196489 w 8686800"/>
              <a:gd name="T11" fmla="*/ 4908550 h 4908550"/>
              <a:gd name="T12" fmla="*/ 0 w 8686800"/>
              <a:gd name="T13" fmla="*/ 4712061 h 4908550"/>
              <a:gd name="T14" fmla="*/ 0 w 8686800"/>
              <a:gd name="T15" fmla="*/ 0 h 49085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4908550">
                <a:moveTo>
                  <a:pt x="0" y="0"/>
                </a:moveTo>
                <a:lnTo>
                  <a:pt x="8490311" y="0"/>
                </a:lnTo>
                <a:lnTo>
                  <a:pt x="8686800" y="196489"/>
                </a:lnTo>
                <a:lnTo>
                  <a:pt x="8686800" y="4908550"/>
                </a:lnTo>
                <a:lnTo>
                  <a:pt x="196489" y="4908550"/>
                </a:lnTo>
                <a:lnTo>
                  <a:pt x="0" y="4712061"/>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5" name="Snip Diagonal Corner Rectangle 7">
            <a:extLst>
              <a:ext uri="{FF2B5EF4-FFF2-40B4-BE49-F238E27FC236}">
                <a16:creationId xmlns:a16="http://schemas.microsoft.com/office/drawing/2014/main" id="{1A79716A-A3D0-1556-4685-4086363FB360}"/>
              </a:ext>
            </a:extLst>
          </p:cNvPr>
          <p:cNvSpPr>
            <a:spLocks/>
          </p:cNvSpPr>
          <p:nvPr/>
        </p:nvSpPr>
        <p:spPr bwMode="auto">
          <a:xfrm flipV="1">
            <a:off x="228600" y="228600"/>
            <a:ext cx="8686800" cy="1277938"/>
          </a:xfrm>
          <a:custGeom>
            <a:avLst/>
            <a:gdLst>
              <a:gd name="T0" fmla="*/ 0 w 8686800"/>
              <a:gd name="T1" fmla="*/ 0 h 1277938"/>
              <a:gd name="T2" fmla="*/ 8537614 w 8686800"/>
              <a:gd name="T3" fmla="*/ 0 h 1277938"/>
              <a:gd name="T4" fmla="*/ 8686800 w 8686800"/>
              <a:gd name="T5" fmla="*/ 149186 h 1277938"/>
              <a:gd name="T6" fmla="*/ 8686800 w 8686800"/>
              <a:gd name="T7" fmla="*/ 1277938 h 1277938"/>
              <a:gd name="T8" fmla="*/ 8686800 w 8686800"/>
              <a:gd name="T9" fmla="*/ 1277938 h 1277938"/>
              <a:gd name="T10" fmla="*/ 149186 w 8686800"/>
              <a:gd name="T11" fmla="*/ 1277938 h 1277938"/>
              <a:gd name="T12" fmla="*/ 0 w 8686800"/>
              <a:gd name="T13" fmla="*/ 1128752 h 1277938"/>
              <a:gd name="T14" fmla="*/ 0 w 8686800"/>
              <a:gd name="T15" fmla="*/ 0 h 12779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1277938">
                <a:moveTo>
                  <a:pt x="0" y="0"/>
                </a:moveTo>
                <a:lnTo>
                  <a:pt x="8537614" y="0"/>
                </a:lnTo>
                <a:lnTo>
                  <a:pt x="8686800" y="149186"/>
                </a:lnTo>
                <a:lnTo>
                  <a:pt x="8686800" y="1277938"/>
                </a:lnTo>
                <a:lnTo>
                  <a:pt x="149186" y="1277938"/>
                </a:lnTo>
                <a:lnTo>
                  <a:pt x="0" y="1128752"/>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3">
            <a:extLst>
              <a:ext uri="{FF2B5EF4-FFF2-40B4-BE49-F238E27FC236}">
                <a16:creationId xmlns:a16="http://schemas.microsoft.com/office/drawing/2014/main" id="{79913E76-D0D1-3B3D-C8B8-A6F77C99A59D}"/>
              </a:ext>
            </a:extLst>
          </p:cNvPr>
          <p:cNvSpPr>
            <a:spLocks noGrp="1"/>
          </p:cNvSpPr>
          <p:nvPr>
            <p:ph type="dt" sz="half" idx="10"/>
          </p:nvPr>
        </p:nvSpPr>
        <p:spPr/>
        <p:txBody>
          <a:bodyPr/>
          <a:lstStyle>
            <a:lvl1pPr defTabSz="457200">
              <a:defRPr>
                <a:latin typeface="Corbel" panose="020B0503020204020204" pitchFamily="34" charset="0"/>
              </a:defRPr>
            </a:lvl1pPr>
          </a:lstStyle>
          <a:p>
            <a:fld id="{2DC017B3-8790-954D-9DED-5ED864621ACF}" type="datetimeFigureOut">
              <a:rPr lang="en-US" altLang="en-CI"/>
              <a:pPr/>
              <a:t>7/15/23</a:t>
            </a:fld>
            <a:endParaRPr lang="en-US" altLang="en-CI"/>
          </a:p>
        </p:txBody>
      </p:sp>
      <p:sp>
        <p:nvSpPr>
          <p:cNvPr id="7" name="Footer Placeholder 4">
            <a:extLst>
              <a:ext uri="{FF2B5EF4-FFF2-40B4-BE49-F238E27FC236}">
                <a16:creationId xmlns:a16="http://schemas.microsoft.com/office/drawing/2014/main" id="{8B1DC06E-916A-7F89-3F98-F6191ED023C4}"/>
              </a:ext>
            </a:extLst>
          </p:cNvPr>
          <p:cNvSpPr>
            <a:spLocks noGrp="1"/>
          </p:cNvSpPr>
          <p:nvPr>
            <p:ph type="ftr" sz="quarter" idx="11"/>
          </p:nvPr>
        </p:nvSpPr>
        <p:spPr/>
        <p:txBody>
          <a:bodyPr/>
          <a:lstStyle>
            <a:lvl1pPr defTabSz="457200" fontAlgn="auto">
              <a:spcBef>
                <a:spcPts val="0"/>
              </a:spcBef>
              <a:spcAft>
                <a:spcPts val="0"/>
              </a:spcAft>
              <a:defRPr>
                <a:latin typeface="Corbel"/>
                <a:ea typeface="+mn-ea"/>
              </a:defRPr>
            </a:lvl1pPr>
          </a:lstStyle>
          <a:p>
            <a:pPr>
              <a:defRPr/>
            </a:pPr>
            <a:endParaRPr lang="en-US"/>
          </a:p>
        </p:txBody>
      </p:sp>
      <p:sp>
        <p:nvSpPr>
          <p:cNvPr id="8" name="Slide Number Placeholder 5">
            <a:extLst>
              <a:ext uri="{FF2B5EF4-FFF2-40B4-BE49-F238E27FC236}">
                <a16:creationId xmlns:a16="http://schemas.microsoft.com/office/drawing/2014/main" id="{819E4DC1-5C71-8DCE-DDB3-B54AA0144607}"/>
              </a:ext>
            </a:extLst>
          </p:cNvPr>
          <p:cNvSpPr>
            <a:spLocks noGrp="1"/>
          </p:cNvSpPr>
          <p:nvPr>
            <p:ph type="sldNum" sz="quarter" idx="12"/>
          </p:nvPr>
        </p:nvSpPr>
        <p:spPr/>
        <p:txBody>
          <a:bodyPr/>
          <a:lstStyle>
            <a:lvl1pPr defTabSz="457200">
              <a:defRPr>
                <a:latin typeface="Corbel" panose="020B0503020204020204" pitchFamily="34" charset="0"/>
              </a:defRPr>
            </a:lvl1pPr>
          </a:lstStyle>
          <a:p>
            <a:fld id="{B309251C-AEE9-A341-9854-7F9469FBFA9C}" type="slidenum">
              <a:rPr lang="en-US" altLang="en-CI"/>
              <a:pPr/>
              <a:t>‹#›</a:t>
            </a:fld>
            <a:endParaRPr lang="en-US" altLang="en-CI"/>
          </a:p>
        </p:txBody>
      </p:sp>
    </p:spTree>
    <p:extLst>
      <p:ext uri="{BB962C8B-B14F-4D97-AF65-F5344CB8AC3E}">
        <p14:creationId xmlns:p14="http://schemas.microsoft.com/office/powerpoint/2010/main" val="457049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nip Diagonal Corner Rectangle 6">
            <a:extLst>
              <a:ext uri="{FF2B5EF4-FFF2-40B4-BE49-F238E27FC236}">
                <a16:creationId xmlns:a16="http://schemas.microsoft.com/office/drawing/2014/main" id="{92437777-9F63-37BE-FF72-5CF38508826D}"/>
              </a:ext>
            </a:extLst>
          </p:cNvPr>
          <p:cNvSpPr>
            <a:spLocks/>
          </p:cNvSpPr>
          <p:nvPr/>
        </p:nvSpPr>
        <p:spPr bwMode="auto">
          <a:xfrm flipV="1">
            <a:off x="228600" y="228600"/>
            <a:ext cx="8686800" cy="6388100"/>
          </a:xfrm>
          <a:custGeom>
            <a:avLst/>
            <a:gdLst>
              <a:gd name="T0" fmla="*/ 0 w 8686800"/>
              <a:gd name="T1" fmla="*/ 0 h 6388100"/>
              <a:gd name="T2" fmla="*/ 8525245 w 8686800"/>
              <a:gd name="T3" fmla="*/ 0 h 6388100"/>
              <a:gd name="T4" fmla="*/ 8686800 w 8686800"/>
              <a:gd name="T5" fmla="*/ 161555 h 6388100"/>
              <a:gd name="T6" fmla="*/ 8686800 w 8686800"/>
              <a:gd name="T7" fmla="*/ 6388100 h 6388100"/>
              <a:gd name="T8" fmla="*/ 8686800 w 8686800"/>
              <a:gd name="T9" fmla="*/ 6388100 h 6388100"/>
              <a:gd name="T10" fmla="*/ 161555 w 8686800"/>
              <a:gd name="T11" fmla="*/ 6388100 h 6388100"/>
              <a:gd name="T12" fmla="*/ 0 w 8686800"/>
              <a:gd name="T13" fmla="*/ 6226545 h 6388100"/>
              <a:gd name="T14" fmla="*/ 0 w 8686800"/>
              <a:gd name="T15" fmla="*/ 0 h 6388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6800" h="6388100">
                <a:moveTo>
                  <a:pt x="0" y="0"/>
                </a:moveTo>
                <a:lnTo>
                  <a:pt x="8525245" y="0"/>
                </a:lnTo>
                <a:lnTo>
                  <a:pt x="8686800" y="161555"/>
                </a:lnTo>
                <a:lnTo>
                  <a:pt x="8686800" y="6388100"/>
                </a:lnTo>
                <a:lnTo>
                  <a:pt x="161555" y="6388100"/>
                </a:lnTo>
                <a:lnTo>
                  <a:pt x="0" y="6226545"/>
                </a:lnTo>
                <a:lnTo>
                  <a:pt x="0" y="0"/>
                </a:lnTo>
                <a:close/>
              </a:path>
            </a:pathLst>
          </a:custGeom>
          <a:solidFill>
            <a:schemeClr val="bg1"/>
          </a:solidFill>
          <a:ln>
            <a:noFill/>
          </a:ln>
          <a:effectLst>
            <a:outerShdw blurRad="50800" dist="63500" dir="2700000" algn="tl" rotWithShape="0">
              <a:srgbClr val="000000">
                <a:alpha val="50000"/>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CI"/>
          </a:p>
        </p:txBody>
      </p:sp>
      <p:sp>
        <p:nvSpPr>
          <p:cNvPr id="2" name="Vertical Title 1"/>
          <p:cNvSpPr>
            <a:spLocks noGrp="1"/>
          </p:cNvSpPr>
          <p:nvPr>
            <p:ph type="title" orient="vert"/>
          </p:nvPr>
        </p:nvSpPr>
        <p:spPr>
          <a:xfrm>
            <a:off x="7467600" y="838201"/>
            <a:ext cx="1219200" cy="5105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a:extLst>
              <a:ext uri="{FF2B5EF4-FFF2-40B4-BE49-F238E27FC236}">
                <a16:creationId xmlns:a16="http://schemas.microsoft.com/office/drawing/2014/main" id="{73B9ECCC-6EF7-F029-72CB-AAC2D5AF5AB5}"/>
              </a:ext>
            </a:extLst>
          </p:cNvPr>
          <p:cNvSpPr>
            <a:spLocks noGrp="1"/>
          </p:cNvSpPr>
          <p:nvPr>
            <p:ph type="dt" sz="half" idx="10"/>
          </p:nvPr>
        </p:nvSpPr>
        <p:spPr/>
        <p:txBody>
          <a:bodyPr/>
          <a:lstStyle>
            <a:lvl1pPr defTabSz="457200">
              <a:defRPr>
                <a:latin typeface="Corbel" panose="020B0503020204020204" pitchFamily="34" charset="0"/>
              </a:defRPr>
            </a:lvl1pPr>
          </a:lstStyle>
          <a:p>
            <a:fld id="{18CF82B0-6C7D-B648-950C-9CFE9B69C1E2}" type="datetimeFigureOut">
              <a:rPr lang="en-US" altLang="en-CI"/>
              <a:pPr/>
              <a:t>7/15/23</a:t>
            </a:fld>
            <a:endParaRPr lang="en-US" altLang="en-CI"/>
          </a:p>
        </p:txBody>
      </p:sp>
      <p:sp>
        <p:nvSpPr>
          <p:cNvPr id="6" name="Footer Placeholder 4">
            <a:extLst>
              <a:ext uri="{FF2B5EF4-FFF2-40B4-BE49-F238E27FC236}">
                <a16:creationId xmlns:a16="http://schemas.microsoft.com/office/drawing/2014/main" id="{02AEE688-8FA6-E43B-D4EE-0305F3572B73}"/>
              </a:ext>
            </a:extLst>
          </p:cNvPr>
          <p:cNvSpPr>
            <a:spLocks noGrp="1"/>
          </p:cNvSpPr>
          <p:nvPr>
            <p:ph type="ftr" sz="quarter" idx="11"/>
          </p:nvPr>
        </p:nvSpPr>
        <p:spPr/>
        <p:txBody>
          <a:bodyPr/>
          <a:lstStyle>
            <a:lvl1pPr defTabSz="457200" fontAlgn="auto">
              <a:spcBef>
                <a:spcPts val="0"/>
              </a:spcBef>
              <a:spcAft>
                <a:spcPts val="0"/>
              </a:spcAft>
              <a:defRPr>
                <a:latin typeface="Corbel"/>
                <a:ea typeface="+mn-ea"/>
              </a:defRPr>
            </a:lvl1pPr>
          </a:lstStyle>
          <a:p>
            <a:pPr>
              <a:defRPr/>
            </a:pPr>
            <a:endParaRPr lang="en-US"/>
          </a:p>
        </p:txBody>
      </p:sp>
      <p:sp>
        <p:nvSpPr>
          <p:cNvPr id="7" name="Slide Number Placeholder 5">
            <a:extLst>
              <a:ext uri="{FF2B5EF4-FFF2-40B4-BE49-F238E27FC236}">
                <a16:creationId xmlns:a16="http://schemas.microsoft.com/office/drawing/2014/main" id="{D7B5CFBB-625D-715D-CFD2-BFF6ED96FC12}"/>
              </a:ext>
            </a:extLst>
          </p:cNvPr>
          <p:cNvSpPr>
            <a:spLocks noGrp="1"/>
          </p:cNvSpPr>
          <p:nvPr>
            <p:ph type="sldNum" sz="quarter" idx="12"/>
          </p:nvPr>
        </p:nvSpPr>
        <p:spPr/>
        <p:txBody>
          <a:bodyPr/>
          <a:lstStyle>
            <a:lvl1pPr defTabSz="457200">
              <a:defRPr>
                <a:latin typeface="Corbel" panose="020B0503020204020204" pitchFamily="34" charset="0"/>
              </a:defRPr>
            </a:lvl1pPr>
          </a:lstStyle>
          <a:p>
            <a:fld id="{4C42CD60-D37A-E848-97BA-CCDAA81E7DEC}" type="slidenum">
              <a:rPr lang="en-US" altLang="en-CI"/>
              <a:pPr/>
              <a:t>‹#›</a:t>
            </a:fld>
            <a:endParaRPr lang="en-US" altLang="en-CI"/>
          </a:p>
        </p:txBody>
      </p:sp>
    </p:spTree>
    <p:extLst>
      <p:ext uri="{BB962C8B-B14F-4D97-AF65-F5344CB8AC3E}">
        <p14:creationId xmlns:p14="http://schemas.microsoft.com/office/powerpoint/2010/main" val="3177809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7" descr="CoverOverlay.png">
            <a:extLst>
              <a:ext uri="{FF2B5EF4-FFF2-40B4-BE49-F238E27FC236}">
                <a16:creationId xmlns:a16="http://schemas.microsoft.com/office/drawing/2014/main" id="{FBA8FF9D-D9C5-3479-FA5F-FD2D46D40B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744FEA8C-02E2-D6FC-0C3A-FE455FAF7C7A}"/>
              </a:ext>
            </a:extLst>
          </p:cNvPr>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5">
              <a:extLst>
                <a:ext uri="{FF2B5EF4-FFF2-40B4-BE49-F238E27FC236}">
                  <a16:creationId xmlns:a16="http://schemas.microsoft.com/office/drawing/2014/main" id="{F26BF617-205D-C009-E3BC-14445A316967}"/>
                </a:ext>
              </a:extLst>
            </p:cNvPr>
            <p:cNvSpPr txBox="1"/>
            <p:nvPr/>
          </p:nvSpPr>
          <p:spPr>
            <a:xfrm>
              <a:off x="4147073" y="1381459"/>
              <a:ext cx="877163" cy="923330"/>
            </a:xfrm>
            <a:prstGeom prst="rect">
              <a:avLst/>
            </a:prstGeom>
            <a:noFill/>
          </p:spPr>
          <p:txBody>
            <a:bodyPr wrap="none">
              <a:spAutoFit/>
            </a:bodyPr>
            <a:lstStyle/>
            <a:p>
              <a:pPr defTabSz="914400">
                <a:defRPr/>
              </a:pPr>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a typeface="ＭＳ Ｐゴシック" charset="0"/>
                  <a:cs typeface="Arial" charset="0"/>
                </a:rPr>
                <a:t></a:t>
              </a:r>
            </a:p>
          </p:txBody>
        </p:sp>
        <p:cxnSp>
          <p:nvCxnSpPr>
            <p:cNvPr id="7" name="Straight Connector 6">
              <a:extLst>
                <a:ext uri="{FF2B5EF4-FFF2-40B4-BE49-F238E27FC236}">
                  <a16:creationId xmlns:a16="http://schemas.microsoft.com/office/drawing/2014/main" id="{873E379B-E49A-2881-6879-F2F029C62D51}"/>
                </a:ext>
              </a:extLst>
            </p:cNvPr>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A37CEB-6EEC-A12F-EF8C-1E9539EB1383}"/>
                </a:ext>
              </a:extLst>
            </p:cNvPr>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E0E97596-100A-986A-606D-3AB879A54C44}"/>
              </a:ext>
            </a:extLst>
          </p:cNvPr>
          <p:cNvSpPr>
            <a:spLocks noGrp="1"/>
          </p:cNvSpPr>
          <p:nvPr>
            <p:ph type="dt" sz="half" idx="10"/>
          </p:nvPr>
        </p:nvSpPr>
        <p:spPr/>
        <p:txBody>
          <a:bodyPr/>
          <a:lstStyle>
            <a:lvl1pPr defTabSz="457200">
              <a:defRPr>
                <a:solidFill>
                  <a:srgbClr val="ECE9C6"/>
                </a:solidFill>
                <a:latin typeface="Book Antiqua" panose="02040602050305030304" pitchFamily="18" charset="0"/>
              </a:defRPr>
            </a:lvl1pPr>
          </a:lstStyle>
          <a:p>
            <a:fld id="{C5FEE55F-609E-7C45-8DD5-4C521E4A5952}" type="datetimeFigureOut">
              <a:rPr lang="en-US" altLang="en-CI"/>
              <a:pPr/>
              <a:t>7/15/23</a:t>
            </a:fld>
            <a:endParaRPr lang="en-US" altLang="en-CI"/>
          </a:p>
        </p:txBody>
      </p:sp>
      <p:sp>
        <p:nvSpPr>
          <p:cNvPr id="10" name="Footer Placeholder 4">
            <a:extLst>
              <a:ext uri="{FF2B5EF4-FFF2-40B4-BE49-F238E27FC236}">
                <a16:creationId xmlns:a16="http://schemas.microsoft.com/office/drawing/2014/main" id="{57B172C6-BB7C-8289-AC73-06BEC54987C7}"/>
              </a:ext>
            </a:extLst>
          </p:cNvPr>
          <p:cNvSpPr>
            <a:spLocks noGrp="1"/>
          </p:cNvSpPr>
          <p:nvPr>
            <p:ph type="ftr" sz="quarter" idx="11"/>
          </p:nvPr>
        </p:nvSpPr>
        <p:spPr/>
        <p:txBody>
          <a:bodyPr/>
          <a:lstStyle>
            <a:lvl1pPr defTabSz="457200" fontAlgn="auto">
              <a:spcBef>
                <a:spcPts val="0"/>
              </a:spcBef>
              <a:spcAft>
                <a:spcPts val="0"/>
              </a:spcAft>
              <a:defRPr>
                <a:solidFill>
                  <a:srgbClr val="ECE9C6"/>
                </a:solidFill>
              </a:defRPr>
            </a:lvl1pPr>
          </a:lstStyle>
          <a:p>
            <a:pPr>
              <a:defRPr/>
            </a:pPr>
            <a:endParaRPr lang="en-US"/>
          </a:p>
        </p:txBody>
      </p:sp>
      <p:sp>
        <p:nvSpPr>
          <p:cNvPr id="11" name="Slide Number Placeholder 5">
            <a:extLst>
              <a:ext uri="{FF2B5EF4-FFF2-40B4-BE49-F238E27FC236}">
                <a16:creationId xmlns:a16="http://schemas.microsoft.com/office/drawing/2014/main" id="{79DC8E8B-2B92-CDF8-35D0-F5E25F07B6E4}"/>
              </a:ext>
            </a:extLst>
          </p:cNvPr>
          <p:cNvSpPr>
            <a:spLocks noGrp="1"/>
          </p:cNvSpPr>
          <p:nvPr>
            <p:ph type="sldNum" sz="quarter" idx="12"/>
          </p:nvPr>
        </p:nvSpPr>
        <p:spPr/>
        <p:txBody>
          <a:bodyPr/>
          <a:lstStyle>
            <a:lvl1pPr defTabSz="457200">
              <a:defRPr>
                <a:solidFill>
                  <a:srgbClr val="ECE9C6"/>
                </a:solidFill>
                <a:latin typeface="Book Antiqua" panose="02040602050305030304" pitchFamily="18" charset="0"/>
              </a:defRPr>
            </a:lvl1pPr>
          </a:lstStyle>
          <a:p>
            <a:fld id="{9F868344-26B9-2144-B145-71BB25B252AB}" type="slidenum">
              <a:rPr lang="en-US" altLang="en-CI"/>
              <a:pPr/>
              <a:t>‹#›</a:t>
            </a:fld>
            <a:endParaRPr lang="en-US" altLang="en-CI"/>
          </a:p>
        </p:txBody>
      </p:sp>
    </p:spTree>
    <p:extLst>
      <p:ext uri="{BB962C8B-B14F-4D97-AF65-F5344CB8AC3E}">
        <p14:creationId xmlns:p14="http://schemas.microsoft.com/office/powerpoint/2010/main" val="239253504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C589815-FD58-7500-1FBE-2D71217FB95A}"/>
              </a:ext>
            </a:extLst>
          </p:cNvPr>
          <p:cNvGrpSpPr>
            <a:grpSpLocks/>
          </p:cNvGrpSpPr>
          <p:nvPr/>
        </p:nvGrpSpPr>
        <p:grpSpPr bwMode="auto">
          <a:xfrm>
            <a:off x="1173163" y="1392238"/>
            <a:ext cx="6778625" cy="923925"/>
            <a:chOff x="1172584" y="1381459"/>
            <a:chExt cx="6779110" cy="923330"/>
          </a:xfrm>
        </p:grpSpPr>
        <p:sp>
          <p:nvSpPr>
            <p:cNvPr id="4" name="TextBox 3">
              <a:extLst>
                <a:ext uri="{FF2B5EF4-FFF2-40B4-BE49-F238E27FC236}">
                  <a16:creationId xmlns:a16="http://schemas.microsoft.com/office/drawing/2014/main" id="{1FCD90AD-1B26-A78B-0EBF-32E9A1E34391}"/>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defTabSz="914400" eaLnBrk="1" hangingPunct="1">
                <a:defRPr/>
              </a:pPr>
              <a:r>
                <a:rPr lang="en-US" sz="5400">
                  <a:solidFill>
                    <a:srgbClr val="DBA455"/>
                  </a:solidFill>
                  <a:latin typeface="Wingdings" charset="0"/>
                </a:rPr>
                <a:t></a:t>
              </a:r>
            </a:p>
          </p:txBody>
        </p:sp>
        <p:cxnSp>
          <p:nvCxnSpPr>
            <p:cNvPr id="5" name="Straight Connector 4">
              <a:extLst>
                <a:ext uri="{FF2B5EF4-FFF2-40B4-BE49-F238E27FC236}">
                  <a16:creationId xmlns:a16="http://schemas.microsoft.com/office/drawing/2014/main" id="{098ECF4B-C49F-217D-038E-7E3F4ADFA906}"/>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4C8D172-C46F-AF57-272E-47C84A215834}"/>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14FAC09A-9DED-571A-6E42-8FADFDC89B17}"/>
              </a:ext>
            </a:extLst>
          </p:cNvPr>
          <p:cNvSpPr>
            <a:spLocks noGrp="1"/>
          </p:cNvSpPr>
          <p:nvPr>
            <p:ph type="dt" sz="half" idx="10"/>
          </p:nvPr>
        </p:nvSpPr>
        <p:spPr/>
        <p:txBody>
          <a:bodyPr/>
          <a:lstStyle>
            <a:lvl1pPr defTabSz="457200">
              <a:defRPr>
                <a:latin typeface="Book Antiqua" panose="02040602050305030304" pitchFamily="18" charset="0"/>
              </a:defRPr>
            </a:lvl1pPr>
          </a:lstStyle>
          <a:p>
            <a:fld id="{6229C27E-C220-DD41-82FA-A5B479A9C5D7}" type="datetimeFigureOut">
              <a:rPr lang="en-US" altLang="en-CI"/>
              <a:pPr/>
              <a:t>7/15/23</a:t>
            </a:fld>
            <a:endParaRPr lang="en-US" altLang="en-CI"/>
          </a:p>
        </p:txBody>
      </p:sp>
      <p:sp>
        <p:nvSpPr>
          <p:cNvPr id="8" name="Footer Placeholder 4">
            <a:extLst>
              <a:ext uri="{FF2B5EF4-FFF2-40B4-BE49-F238E27FC236}">
                <a16:creationId xmlns:a16="http://schemas.microsoft.com/office/drawing/2014/main" id="{A8278CAB-C242-6AC4-AF67-2C38CD7A995A}"/>
              </a:ext>
            </a:extLst>
          </p:cNvPr>
          <p:cNvSpPr>
            <a:spLocks noGrp="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9" name="Slide Number Placeholder 5">
            <a:extLst>
              <a:ext uri="{FF2B5EF4-FFF2-40B4-BE49-F238E27FC236}">
                <a16:creationId xmlns:a16="http://schemas.microsoft.com/office/drawing/2014/main" id="{525D6261-1CCD-7905-5FC4-2E0DAC716716}"/>
              </a:ext>
            </a:extLst>
          </p:cNvPr>
          <p:cNvSpPr>
            <a:spLocks noGrp="1"/>
          </p:cNvSpPr>
          <p:nvPr>
            <p:ph type="sldNum" sz="quarter" idx="12"/>
          </p:nvPr>
        </p:nvSpPr>
        <p:spPr/>
        <p:txBody>
          <a:bodyPr/>
          <a:lstStyle>
            <a:lvl1pPr defTabSz="457200">
              <a:defRPr>
                <a:latin typeface="Book Antiqua" panose="02040602050305030304" pitchFamily="18" charset="0"/>
              </a:defRPr>
            </a:lvl1pPr>
          </a:lstStyle>
          <a:p>
            <a:fld id="{8BDBD3D5-2B98-1F41-A284-FCE0F0C324FD}" type="slidenum">
              <a:rPr lang="en-US" altLang="en-CI"/>
              <a:pPr/>
              <a:t>‹#›</a:t>
            </a:fld>
            <a:endParaRPr lang="en-US" altLang="en-CI"/>
          </a:p>
        </p:txBody>
      </p:sp>
    </p:spTree>
    <p:extLst>
      <p:ext uri="{BB962C8B-B14F-4D97-AF65-F5344CB8AC3E}">
        <p14:creationId xmlns:p14="http://schemas.microsoft.com/office/powerpoint/2010/main" val="145930948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CoverOverlay.png">
            <a:extLst>
              <a:ext uri="{FF2B5EF4-FFF2-40B4-BE49-F238E27FC236}">
                <a16:creationId xmlns:a16="http://schemas.microsoft.com/office/drawing/2014/main" id="{1F6CD8B0-685E-BD0C-574A-664B28489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id="{CC213896-0247-DE5F-8ECD-1FE46B757EE5}"/>
              </a:ext>
            </a:extLst>
          </p:cNvPr>
          <p:cNvGrpSpPr>
            <a:grpSpLocks/>
          </p:cNvGrpSpPr>
          <p:nvPr/>
        </p:nvGrpSpPr>
        <p:grpSpPr bwMode="auto">
          <a:xfrm>
            <a:off x="1173163" y="2887663"/>
            <a:ext cx="6778625" cy="923925"/>
            <a:chOff x="1172584" y="1381459"/>
            <a:chExt cx="6779110" cy="923330"/>
          </a:xfrm>
        </p:grpSpPr>
        <p:sp>
          <p:nvSpPr>
            <p:cNvPr id="6" name="TextBox 5">
              <a:extLst>
                <a:ext uri="{FF2B5EF4-FFF2-40B4-BE49-F238E27FC236}">
                  <a16:creationId xmlns:a16="http://schemas.microsoft.com/office/drawing/2014/main" id="{EBCFF37F-08B7-46F9-3859-D16F25FB3154}"/>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defTabSz="914400" eaLnBrk="1" hangingPunct="1">
                <a:defRPr/>
              </a:pPr>
              <a:r>
                <a:rPr lang="en-US" sz="5400">
                  <a:solidFill>
                    <a:srgbClr val="DBA455"/>
                  </a:solidFill>
                  <a:latin typeface="Wingdings" charset="0"/>
                </a:rPr>
                <a:t></a:t>
              </a:r>
            </a:p>
          </p:txBody>
        </p:sp>
        <p:cxnSp>
          <p:nvCxnSpPr>
            <p:cNvPr id="7" name="Straight Connector 6">
              <a:extLst>
                <a:ext uri="{FF2B5EF4-FFF2-40B4-BE49-F238E27FC236}">
                  <a16:creationId xmlns:a16="http://schemas.microsoft.com/office/drawing/2014/main" id="{63B14A32-5208-080D-2F85-9C6135C1D2C0}"/>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44361F-6606-EBB6-5003-2E9C2209C6BA}"/>
                </a:ext>
              </a:extLst>
            </p:cNvPr>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2E3388CE-59FD-9B6D-BED7-C808318DDA50}"/>
              </a:ext>
            </a:extLst>
          </p:cNvPr>
          <p:cNvSpPr>
            <a:spLocks noGrp="1"/>
          </p:cNvSpPr>
          <p:nvPr>
            <p:ph type="dt" sz="half" idx="10"/>
          </p:nvPr>
        </p:nvSpPr>
        <p:spPr/>
        <p:txBody>
          <a:bodyPr/>
          <a:lstStyle>
            <a:lvl1pPr defTabSz="457200">
              <a:defRPr>
                <a:latin typeface="Book Antiqua" panose="02040602050305030304" pitchFamily="18" charset="0"/>
              </a:defRPr>
            </a:lvl1pPr>
          </a:lstStyle>
          <a:p>
            <a:fld id="{55C1B1A3-2A3A-114B-A310-3705DF7F6242}" type="datetimeFigureOut">
              <a:rPr lang="en-US" altLang="en-CI"/>
              <a:pPr/>
              <a:t>7/15/23</a:t>
            </a:fld>
            <a:endParaRPr lang="en-US" altLang="en-CI"/>
          </a:p>
        </p:txBody>
      </p:sp>
      <p:sp>
        <p:nvSpPr>
          <p:cNvPr id="10" name="Footer Placeholder 4">
            <a:extLst>
              <a:ext uri="{FF2B5EF4-FFF2-40B4-BE49-F238E27FC236}">
                <a16:creationId xmlns:a16="http://schemas.microsoft.com/office/drawing/2014/main" id="{42F76EA8-E731-B911-8D2C-D96D4BC76FF9}"/>
              </a:ext>
            </a:extLst>
          </p:cNvPr>
          <p:cNvSpPr>
            <a:spLocks noGrp="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11" name="Slide Number Placeholder 5">
            <a:extLst>
              <a:ext uri="{FF2B5EF4-FFF2-40B4-BE49-F238E27FC236}">
                <a16:creationId xmlns:a16="http://schemas.microsoft.com/office/drawing/2014/main" id="{B4329B69-A260-04DE-8379-E14E88857898}"/>
              </a:ext>
            </a:extLst>
          </p:cNvPr>
          <p:cNvSpPr>
            <a:spLocks noGrp="1"/>
          </p:cNvSpPr>
          <p:nvPr>
            <p:ph type="sldNum" sz="quarter" idx="12"/>
          </p:nvPr>
        </p:nvSpPr>
        <p:spPr/>
        <p:txBody>
          <a:bodyPr/>
          <a:lstStyle>
            <a:lvl1pPr defTabSz="457200">
              <a:defRPr>
                <a:latin typeface="Book Antiqua" panose="02040602050305030304" pitchFamily="18" charset="0"/>
              </a:defRPr>
            </a:lvl1pPr>
          </a:lstStyle>
          <a:p>
            <a:fld id="{AA634102-E166-A54D-8A9D-4C9F56547F4C}" type="slidenum">
              <a:rPr lang="en-US" altLang="en-CI"/>
              <a:pPr/>
              <a:t>‹#›</a:t>
            </a:fld>
            <a:endParaRPr lang="en-US" altLang="en-CI"/>
          </a:p>
        </p:txBody>
      </p:sp>
    </p:spTree>
    <p:extLst>
      <p:ext uri="{BB962C8B-B14F-4D97-AF65-F5344CB8AC3E}">
        <p14:creationId xmlns:p14="http://schemas.microsoft.com/office/powerpoint/2010/main" val="3627919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9DA5361C-1EC3-2EC4-2A7D-0568C4AB7E82}"/>
              </a:ext>
            </a:extLst>
          </p:cNvPr>
          <p:cNvGrpSpPr>
            <a:grpSpLocks/>
          </p:cNvGrpSpPr>
          <p:nvPr/>
        </p:nvGrpSpPr>
        <p:grpSpPr bwMode="auto">
          <a:xfrm>
            <a:off x="1173163" y="1392238"/>
            <a:ext cx="6778625" cy="923925"/>
            <a:chOff x="1172584" y="1381459"/>
            <a:chExt cx="6779110" cy="923330"/>
          </a:xfrm>
        </p:grpSpPr>
        <p:sp>
          <p:nvSpPr>
            <p:cNvPr id="3" name="TextBox 2">
              <a:extLst>
                <a:ext uri="{FF2B5EF4-FFF2-40B4-BE49-F238E27FC236}">
                  <a16:creationId xmlns:a16="http://schemas.microsoft.com/office/drawing/2014/main" id="{F59ECA86-F482-3B85-2D19-E207EFF63626}"/>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defTabSz="914400" eaLnBrk="1" hangingPunct="1">
                <a:defRPr/>
              </a:pPr>
              <a:r>
                <a:rPr lang="en-US" sz="5400">
                  <a:solidFill>
                    <a:srgbClr val="DBA455"/>
                  </a:solidFill>
                  <a:latin typeface="Wingdings" charset="0"/>
                </a:rPr>
                <a:t></a:t>
              </a:r>
            </a:p>
          </p:txBody>
        </p:sp>
        <p:cxnSp>
          <p:nvCxnSpPr>
            <p:cNvPr id="4" name="Straight Connector 3">
              <a:extLst>
                <a:ext uri="{FF2B5EF4-FFF2-40B4-BE49-F238E27FC236}">
                  <a16:creationId xmlns:a16="http://schemas.microsoft.com/office/drawing/2014/main" id="{75FD51A9-A7F3-0290-C1C8-2BC4EDAC61B2}"/>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9804F1-1C72-25F1-3386-C8811A4EDFAC}"/>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4839A196-B560-FCA7-2E6C-076561564869}"/>
              </a:ext>
            </a:extLst>
          </p:cNvPr>
          <p:cNvSpPr>
            <a:spLocks noGrp="1"/>
          </p:cNvSpPr>
          <p:nvPr>
            <p:ph type="dt" sz="half" idx="15"/>
          </p:nvPr>
        </p:nvSpPr>
        <p:spPr/>
        <p:txBody>
          <a:bodyPr/>
          <a:lstStyle>
            <a:lvl1pPr defTabSz="457200">
              <a:defRPr>
                <a:latin typeface="Book Antiqua" panose="02040602050305030304" pitchFamily="18" charset="0"/>
              </a:defRPr>
            </a:lvl1pPr>
          </a:lstStyle>
          <a:p>
            <a:fld id="{ECB26CEC-09E0-8C40-82A0-B7717E127384}" type="datetimeFigureOut">
              <a:rPr lang="en-US" altLang="en-CI"/>
              <a:pPr/>
              <a:t>7/15/23</a:t>
            </a:fld>
            <a:endParaRPr lang="en-US" altLang="en-CI"/>
          </a:p>
        </p:txBody>
      </p:sp>
      <p:sp>
        <p:nvSpPr>
          <p:cNvPr id="7" name="Footer Placeholder 5">
            <a:extLst>
              <a:ext uri="{FF2B5EF4-FFF2-40B4-BE49-F238E27FC236}">
                <a16:creationId xmlns:a16="http://schemas.microsoft.com/office/drawing/2014/main" id="{4197C042-46E3-9C01-1435-A70F5834A11E}"/>
              </a:ext>
            </a:extLst>
          </p:cNvPr>
          <p:cNvSpPr>
            <a:spLocks noGrp="1"/>
          </p:cNvSpPr>
          <p:nvPr>
            <p:ph type="ftr" sz="quarter" idx="16"/>
          </p:nvPr>
        </p:nvSpPr>
        <p:spPr/>
        <p:txBody>
          <a:bodyPr/>
          <a:lstStyle>
            <a:lvl1pPr defTabSz="457200" fontAlgn="auto">
              <a:spcBef>
                <a:spcPts val="0"/>
              </a:spcBef>
              <a:spcAft>
                <a:spcPts val="0"/>
              </a:spcAft>
              <a:defRPr/>
            </a:lvl1pPr>
          </a:lstStyle>
          <a:p>
            <a:pPr>
              <a:defRPr/>
            </a:pPr>
            <a:endParaRPr lang="en-US"/>
          </a:p>
        </p:txBody>
      </p:sp>
      <p:sp>
        <p:nvSpPr>
          <p:cNvPr id="9" name="Slide Number Placeholder 6">
            <a:extLst>
              <a:ext uri="{FF2B5EF4-FFF2-40B4-BE49-F238E27FC236}">
                <a16:creationId xmlns:a16="http://schemas.microsoft.com/office/drawing/2014/main" id="{FBB211DE-628E-350E-C117-2A6D7D97AA3D}"/>
              </a:ext>
            </a:extLst>
          </p:cNvPr>
          <p:cNvSpPr>
            <a:spLocks noGrp="1"/>
          </p:cNvSpPr>
          <p:nvPr>
            <p:ph type="sldNum" sz="quarter" idx="17"/>
          </p:nvPr>
        </p:nvSpPr>
        <p:spPr/>
        <p:txBody>
          <a:bodyPr/>
          <a:lstStyle>
            <a:lvl1pPr defTabSz="457200">
              <a:defRPr>
                <a:latin typeface="Book Antiqua" panose="02040602050305030304" pitchFamily="18" charset="0"/>
              </a:defRPr>
            </a:lvl1pPr>
          </a:lstStyle>
          <a:p>
            <a:fld id="{8D1BC37E-EED5-B148-8617-C215BAB39CC7}" type="slidenum">
              <a:rPr lang="en-US" altLang="en-CI"/>
              <a:pPr/>
              <a:t>‹#›</a:t>
            </a:fld>
            <a:endParaRPr lang="en-US" altLang="en-CI"/>
          </a:p>
        </p:txBody>
      </p:sp>
    </p:spTree>
    <p:extLst>
      <p:ext uri="{BB962C8B-B14F-4D97-AF65-F5344CB8AC3E}">
        <p14:creationId xmlns:p14="http://schemas.microsoft.com/office/powerpoint/2010/main" val="226259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E70372FA-C900-E7BD-6804-EB70AA341454}"/>
              </a:ext>
            </a:extLst>
          </p:cNvPr>
          <p:cNvGrpSpPr>
            <a:grpSpLocks/>
          </p:cNvGrpSpPr>
          <p:nvPr/>
        </p:nvGrpSpPr>
        <p:grpSpPr bwMode="auto">
          <a:xfrm>
            <a:off x="1173163" y="1392238"/>
            <a:ext cx="6778625" cy="923925"/>
            <a:chOff x="1172584" y="1381459"/>
            <a:chExt cx="6779110" cy="923330"/>
          </a:xfrm>
        </p:grpSpPr>
        <p:sp>
          <p:nvSpPr>
            <p:cNvPr id="8" name="TextBox 7">
              <a:extLst>
                <a:ext uri="{FF2B5EF4-FFF2-40B4-BE49-F238E27FC236}">
                  <a16:creationId xmlns:a16="http://schemas.microsoft.com/office/drawing/2014/main" id="{23561360-EE2C-EA48-0B40-D68CA5025862}"/>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defTabSz="914400" eaLnBrk="1" hangingPunct="1">
                <a:defRPr/>
              </a:pPr>
              <a:r>
                <a:rPr lang="en-US" sz="5400">
                  <a:solidFill>
                    <a:srgbClr val="DBA455"/>
                  </a:solidFill>
                  <a:latin typeface="Wingdings" charset="0"/>
                </a:rPr>
                <a:t></a:t>
              </a:r>
            </a:p>
          </p:txBody>
        </p:sp>
        <p:cxnSp>
          <p:nvCxnSpPr>
            <p:cNvPr id="9" name="Straight Connector 8">
              <a:extLst>
                <a:ext uri="{FF2B5EF4-FFF2-40B4-BE49-F238E27FC236}">
                  <a16:creationId xmlns:a16="http://schemas.microsoft.com/office/drawing/2014/main" id="{44872BD0-D272-241B-C43F-96BC2E829D92}"/>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D5E1543-DBDB-9F51-C666-CE1C66040F34}"/>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31B51E22-9A07-A9DC-74E1-AD1D24BDDA43}"/>
              </a:ext>
            </a:extLst>
          </p:cNvPr>
          <p:cNvSpPr>
            <a:spLocks noGrp="1"/>
          </p:cNvSpPr>
          <p:nvPr>
            <p:ph type="dt" sz="half" idx="10"/>
          </p:nvPr>
        </p:nvSpPr>
        <p:spPr/>
        <p:txBody>
          <a:bodyPr/>
          <a:lstStyle>
            <a:lvl1pPr defTabSz="457200">
              <a:defRPr>
                <a:latin typeface="Book Antiqua" panose="02040602050305030304" pitchFamily="18" charset="0"/>
              </a:defRPr>
            </a:lvl1pPr>
          </a:lstStyle>
          <a:p>
            <a:fld id="{71B84065-EE35-C648-9BF0-001ACBCAF651}" type="datetimeFigureOut">
              <a:rPr lang="en-US" altLang="en-CI"/>
              <a:pPr/>
              <a:t>7/15/23</a:t>
            </a:fld>
            <a:endParaRPr lang="en-US" altLang="en-CI"/>
          </a:p>
        </p:txBody>
      </p:sp>
      <p:sp>
        <p:nvSpPr>
          <p:cNvPr id="12" name="Footer Placeholder 7">
            <a:extLst>
              <a:ext uri="{FF2B5EF4-FFF2-40B4-BE49-F238E27FC236}">
                <a16:creationId xmlns:a16="http://schemas.microsoft.com/office/drawing/2014/main" id="{FB6BA5E4-5D9D-7B56-A57B-B387D4DD7A58}"/>
              </a:ext>
            </a:extLst>
          </p:cNvPr>
          <p:cNvSpPr>
            <a:spLocks noGrp="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13" name="Slide Number Placeholder 8">
            <a:extLst>
              <a:ext uri="{FF2B5EF4-FFF2-40B4-BE49-F238E27FC236}">
                <a16:creationId xmlns:a16="http://schemas.microsoft.com/office/drawing/2014/main" id="{8A26F1F7-5010-E19F-6FE6-5031973C13B9}"/>
              </a:ext>
            </a:extLst>
          </p:cNvPr>
          <p:cNvSpPr>
            <a:spLocks noGrp="1"/>
          </p:cNvSpPr>
          <p:nvPr>
            <p:ph type="sldNum" sz="quarter" idx="12"/>
          </p:nvPr>
        </p:nvSpPr>
        <p:spPr/>
        <p:txBody>
          <a:bodyPr/>
          <a:lstStyle>
            <a:lvl1pPr defTabSz="457200">
              <a:defRPr>
                <a:latin typeface="Book Antiqua" panose="02040602050305030304" pitchFamily="18" charset="0"/>
              </a:defRPr>
            </a:lvl1pPr>
          </a:lstStyle>
          <a:p>
            <a:fld id="{E5EC6E73-03EC-AC4E-855F-6A59D931599B}" type="slidenum">
              <a:rPr lang="en-US" altLang="en-CI"/>
              <a:pPr/>
              <a:t>‹#›</a:t>
            </a:fld>
            <a:endParaRPr lang="en-US" altLang="en-CI"/>
          </a:p>
        </p:txBody>
      </p:sp>
    </p:spTree>
    <p:extLst>
      <p:ext uri="{BB962C8B-B14F-4D97-AF65-F5344CB8AC3E}">
        <p14:creationId xmlns:p14="http://schemas.microsoft.com/office/powerpoint/2010/main" val="220186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pageAccent-Full.png">
            <a:extLst>
              <a:ext uri="{FF2B5EF4-FFF2-40B4-BE49-F238E27FC236}">
                <a16:creationId xmlns:a16="http://schemas.microsoft.com/office/drawing/2014/main" id="{2947D943-9356-5D2C-3F5C-C3CF02A74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689100"/>
            <a:ext cx="7953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F68BCF5F-2C87-13FC-E144-2826DDF9D529}"/>
              </a:ext>
            </a:extLst>
          </p:cNvPr>
          <p:cNvSpPr>
            <a:spLocks noGrp="1"/>
          </p:cNvSpPr>
          <p:nvPr>
            <p:ph type="dt" sz="half" idx="10"/>
          </p:nvPr>
        </p:nvSpPr>
        <p:spPr/>
        <p:txBody>
          <a:bodyPr/>
          <a:lstStyle>
            <a:lvl1pPr>
              <a:defRPr smtClean="0"/>
            </a:lvl1pPr>
          </a:lstStyle>
          <a:p>
            <a:pPr>
              <a:defRPr/>
            </a:pPr>
            <a:fld id="{1BFC770A-DDBE-1245-9EC0-1701DD29B97E}" type="datetimeFigureOut">
              <a:rPr lang="en-US" altLang="en-US"/>
              <a:pPr>
                <a:defRPr/>
              </a:pPr>
              <a:t>7/15/23</a:t>
            </a:fld>
            <a:endParaRPr lang="en-US" altLang="en-US"/>
          </a:p>
        </p:txBody>
      </p:sp>
      <p:sp>
        <p:nvSpPr>
          <p:cNvPr id="7" name="Footer Placeholder 5">
            <a:extLst>
              <a:ext uri="{FF2B5EF4-FFF2-40B4-BE49-F238E27FC236}">
                <a16:creationId xmlns:a16="http://schemas.microsoft.com/office/drawing/2014/main" id="{52A7C218-B838-0AC6-CA54-A9F467FEB99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79034562-18F5-C4D9-1FC0-D5D9B6613B37}"/>
              </a:ext>
            </a:extLst>
          </p:cNvPr>
          <p:cNvSpPr>
            <a:spLocks noGrp="1"/>
          </p:cNvSpPr>
          <p:nvPr>
            <p:ph type="sldNum" sz="quarter" idx="12"/>
          </p:nvPr>
        </p:nvSpPr>
        <p:spPr/>
        <p:txBody>
          <a:bodyPr/>
          <a:lstStyle>
            <a:lvl1pPr>
              <a:defRPr/>
            </a:lvl1pPr>
          </a:lstStyle>
          <a:p>
            <a:fld id="{8CAD5548-FAE3-A64B-A7F4-21D2A0872F31}" type="slidenum">
              <a:rPr lang="en-US" altLang="en-US"/>
              <a:pPr/>
              <a:t>‹#›</a:t>
            </a:fld>
            <a:endParaRPr lang="en-US" altLang="en-US"/>
          </a:p>
        </p:txBody>
      </p:sp>
    </p:spTree>
    <p:extLst>
      <p:ext uri="{BB962C8B-B14F-4D97-AF65-F5344CB8AC3E}">
        <p14:creationId xmlns:p14="http://schemas.microsoft.com/office/powerpoint/2010/main" val="1994560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CDC3FB4C-BBA3-27A4-2EC0-C71146FD60EC}"/>
              </a:ext>
            </a:extLst>
          </p:cNvPr>
          <p:cNvGrpSpPr>
            <a:grpSpLocks/>
          </p:cNvGrpSpPr>
          <p:nvPr/>
        </p:nvGrpSpPr>
        <p:grpSpPr bwMode="auto">
          <a:xfrm>
            <a:off x="1173163" y="1392238"/>
            <a:ext cx="6778625" cy="923925"/>
            <a:chOff x="1172584" y="1381459"/>
            <a:chExt cx="6779110" cy="923330"/>
          </a:xfrm>
        </p:grpSpPr>
        <p:sp>
          <p:nvSpPr>
            <p:cNvPr id="4" name="TextBox 3">
              <a:extLst>
                <a:ext uri="{FF2B5EF4-FFF2-40B4-BE49-F238E27FC236}">
                  <a16:creationId xmlns:a16="http://schemas.microsoft.com/office/drawing/2014/main" id="{FC18B5D3-AE11-0AA9-E444-DF418606A055}"/>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defTabSz="914400" eaLnBrk="1" hangingPunct="1">
                <a:defRPr/>
              </a:pPr>
              <a:r>
                <a:rPr lang="en-US" sz="5400">
                  <a:solidFill>
                    <a:srgbClr val="DBA455"/>
                  </a:solidFill>
                  <a:latin typeface="Wingdings" charset="0"/>
                </a:rPr>
                <a:t></a:t>
              </a:r>
            </a:p>
          </p:txBody>
        </p:sp>
        <p:cxnSp>
          <p:nvCxnSpPr>
            <p:cNvPr id="5" name="Straight Connector 4">
              <a:extLst>
                <a:ext uri="{FF2B5EF4-FFF2-40B4-BE49-F238E27FC236}">
                  <a16:creationId xmlns:a16="http://schemas.microsoft.com/office/drawing/2014/main" id="{97106943-F10F-6F5B-B44C-704CED55A0EF}"/>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ACDF86B-15FE-F7CD-F05F-1283D51A2C42}"/>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C94416AE-8D8B-7A7E-BE46-6CFF8532FAD0}"/>
              </a:ext>
            </a:extLst>
          </p:cNvPr>
          <p:cNvSpPr>
            <a:spLocks noGrp="1"/>
          </p:cNvSpPr>
          <p:nvPr>
            <p:ph type="dt" sz="half" idx="10"/>
          </p:nvPr>
        </p:nvSpPr>
        <p:spPr/>
        <p:txBody>
          <a:bodyPr/>
          <a:lstStyle>
            <a:lvl1pPr defTabSz="457200">
              <a:defRPr>
                <a:latin typeface="Book Antiqua" panose="02040602050305030304" pitchFamily="18" charset="0"/>
              </a:defRPr>
            </a:lvl1pPr>
          </a:lstStyle>
          <a:p>
            <a:fld id="{6F88E2EA-17C4-F147-8325-3824A9B580B3}" type="datetimeFigureOut">
              <a:rPr lang="en-US" altLang="en-CI"/>
              <a:pPr/>
              <a:t>7/15/23</a:t>
            </a:fld>
            <a:endParaRPr lang="en-US" altLang="en-CI"/>
          </a:p>
        </p:txBody>
      </p:sp>
      <p:sp>
        <p:nvSpPr>
          <p:cNvPr id="8" name="Footer Placeholder 3">
            <a:extLst>
              <a:ext uri="{FF2B5EF4-FFF2-40B4-BE49-F238E27FC236}">
                <a16:creationId xmlns:a16="http://schemas.microsoft.com/office/drawing/2014/main" id="{C67817C4-FF3A-1C08-F54C-16D30F870085}"/>
              </a:ext>
            </a:extLst>
          </p:cNvPr>
          <p:cNvSpPr>
            <a:spLocks noGrp="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9" name="Slide Number Placeholder 4">
            <a:extLst>
              <a:ext uri="{FF2B5EF4-FFF2-40B4-BE49-F238E27FC236}">
                <a16:creationId xmlns:a16="http://schemas.microsoft.com/office/drawing/2014/main" id="{566CD2E6-8C35-D981-6080-AC5A3531CABE}"/>
              </a:ext>
            </a:extLst>
          </p:cNvPr>
          <p:cNvSpPr>
            <a:spLocks noGrp="1"/>
          </p:cNvSpPr>
          <p:nvPr>
            <p:ph type="sldNum" sz="quarter" idx="12"/>
          </p:nvPr>
        </p:nvSpPr>
        <p:spPr/>
        <p:txBody>
          <a:bodyPr/>
          <a:lstStyle>
            <a:lvl1pPr defTabSz="457200">
              <a:defRPr>
                <a:latin typeface="Book Antiqua" panose="02040602050305030304" pitchFamily="18" charset="0"/>
              </a:defRPr>
            </a:lvl1pPr>
          </a:lstStyle>
          <a:p>
            <a:fld id="{CBA66C0B-C4D9-8C4F-BB2B-974CAFC5033B}" type="slidenum">
              <a:rPr lang="en-US" altLang="en-CI"/>
              <a:pPr/>
              <a:t>‹#›</a:t>
            </a:fld>
            <a:endParaRPr lang="en-US" altLang="en-CI"/>
          </a:p>
        </p:txBody>
      </p:sp>
    </p:spTree>
    <p:extLst>
      <p:ext uri="{BB962C8B-B14F-4D97-AF65-F5344CB8AC3E}">
        <p14:creationId xmlns:p14="http://schemas.microsoft.com/office/powerpoint/2010/main" val="1041283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1A7AC2-7DD2-6F6B-86AE-BB0BEA93FD8C}"/>
              </a:ext>
            </a:extLst>
          </p:cNvPr>
          <p:cNvSpPr>
            <a:spLocks noGrp="1"/>
          </p:cNvSpPr>
          <p:nvPr>
            <p:ph type="dt" sz="half" idx="10"/>
          </p:nvPr>
        </p:nvSpPr>
        <p:spPr/>
        <p:txBody>
          <a:bodyPr/>
          <a:lstStyle>
            <a:lvl1pPr defTabSz="457200">
              <a:defRPr>
                <a:latin typeface="Book Antiqua" panose="02040602050305030304" pitchFamily="18" charset="0"/>
              </a:defRPr>
            </a:lvl1pPr>
          </a:lstStyle>
          <a:p>
            <a:fld id="{D5274AC8-CE8F-2249-B056-849A556FB555}" type="datetimeFigureOut">
              <a:rPr lang="en-US" altLang="en-CI"/>
              <a:pPr/>
              <a:t>7/15/23</a:t>
            </a:fld>
            <a:endParaRPr lang="en-US" altLang="en-CI"/>
          </a:p>
        </p:txBody>
      </p:sp>
      <p:sp>
        <p:nvSpPr>
          <p:cNvPr id="3" name="Footer Placeholder 4">
            <a:extLst>
              <a:ext uri="{FF2B5EF4-FFF2-40B4-BE49-F238E27FC236}">
                <a16:creationId xmlns:a16="http://schemas.microsoft.com/office/drawing/2014/main" id="{5E7F67F0-C4A5-24FC-7F0F-7A4AB2535BFD}"/>
              </a:ext>
            </a:extLst>
          </p:cNvPr>
          <p:cNvSpPr>
            <a:spLocks noGrp="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4" name="Slide Number Placeholder 5">
            <a:extLst>
              <a:ext uri="{FF2B5EF4-FFF2-40B4-BE49-F238E27FC236}">
                <a16:creationId xmlns:a16="http://schemas.microsoft.com/office/drawing/2014/main" id="{E7B27756-35D8-F682-2400-6B06C303F03A}"/>
              </a:ext>
            </a:extLst>
          </p:cNvPr>
          <p:cNvSpPr>
            <a:spLocks noGrp="1"/>
          </p:cNvSpPr>
          <p:nvPr>
            <p:ph type="sldNum" sz="quarter" idx="12"/>
          </p:nvPr>
        </p:nvSpPr>
        <p:spPr/>
        <p:txBody>
          <a:bodyPr/>
          <a:lstStyle>
            <a:lvl1pPr defTabSz="457200">
              <a:defRPr>
                <a:latin typeface="Book Antiqua" panose="02040602050305030304" pitchFamily="18" charset="0"/>
              </a:defRPr>
            </a:lvl1pPr>
          </a:lstStyle>
          <a:p>
            <a:fld id="{80660E7E-7472-F54A-AD54-FE530145AE78}" type="slidenum">
              <a:rPr lang="en-US" altLang="en-CI"/>
              <a:pPr/>
              <a:t>‹#›</a:t>
            </a:fld>
            <a:endParaRPr lang="en-US" altLang="en-CI"/>
          </a:p>
        </p:txBody>
      </p:sp>
    </p:spTree>
    <p:extLst>
      <p:ext uri="{BB962C8B-B14F-4D97-AF65-F5344CB8AC3E}">
        <p14:creationId xmlns:p14="http://schemas.microsoft.com/office/powerpoint/2010/main" val="3958418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D0D3AB0-5EAA-2CE2-702A-843A856C0B3B}"/>
              </a:ext>
            </a:extLst>
          </p:cNvPr>
          <p:cNvSpPr>
            <a:spLocks noGrp="1"/>
          </p:cNvSpPr>
          <p:nvPr>
            <p:ph type="dt" sz="half" idx="10"/>
          </p:nvPr>
        </p:nvSpPr>
        <p:spPr/>
        <p:txBody>
          <a:bodyPr/>
          <a:lstStyle>
            <a:lvl1pPr defTabSz="457200">
              <a:defRPr>
                <a:latin typeface="Book Antiqua" panose="02040602050305030304" pitchFamily="18" charset="0"/>
              </a:defRPr>
            </a:lvl1pPr>
          </a:lstStyle>
          <a:p>
            <a:fld id="{BF21A231-12F7-0043-8C27-24C8002ADA53}" type="datetimeFigureOut">
              <a:rPr lang="en-US" altLang="en-CI"/>
              <a:pPr/>
              <a:t>7/15/23</a:t>
            </a:fld>
            <a:endParaRPr lang="en-US" altLang="en-CI"/>
          </a:p>
        </p:txBody>
      </p:sp>
      <p:sp>
        <p:nvSpPr>
          <p:cNvPr id="6" name="Footer Placeholder 4">
            <a:extLst>
              <a:ext uri="{FF2B5EF4-FFF2-40B4-BE49-F238E27FC236}">
                <a16:creationId xmlns:a16="http://schemas.microsoft.com/office/drawing/2014/main" id="{E49C3B8F-83CB-E538-4407-2E4FCA9A89C8}"/>
              </a:ext>
            </a:extLst>
          </p:cNvPr>
          <p:cNvSpPr>
            <a:spLocks noGrp="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7" name="Slide Number Placeholder 5">
            <a:extLst>
              <a:ext uri="{FF2B5EF4-FFF2-40B4-BE49-F238E27FC236}">
                <a16:creationId xmlns:a16="http://schemas.microsoft.com/office/drawing/2014/main" id="{CAC91B97-36E2-4C64-BFEF-29F34BF59D87}"/>
              </a:ext>
            </a:extLst>
          </p:cNvPr>
          <p:cNvSpPr>
            <a:spLocks noGrp="1"/>
          </p:cNvSpPr>
          <p:nvPr>
            <p:ph type="sldNum" sz="quarter" idx="12"/>
          </p:nvPr>
        </p:nvSpPr>
        <p:spPr/>
        <p:txBody>
          <a:bodyPr/>
          <a:lstStyle>
            <a:lvl1pPr defTabSz="457200">
              <a:defRPr>
                <a:latin typeface="Book Antiqua" panose="02040602050305030304" pitchFamily="18" charset="0"/>
              </a:defRPr>
            </a:lvl1pPr>
          </a:lstStyle>
          <a:p>
            <a:fld id="{29135900-F64D-5D47-858D-144E5E967633}" type="slidenum">
              <a:rPr lang="en-US" altLang="en-CI"/>
              <a:pPr/>
              <a:t>‹#›</a:t>
            </a:fld>
            <a:endParaRPr lang="en-US" altLang="en-CI"/>
          </a:p>
        </p:txBody>
      </p:sp>
    </p:spTree>
    <p:extLst>
      <p:ext uri="{BB962C8B-B14F-4D97-AF65-F5344CB8AC3E}">
        <p14:creationId xmlns:p14="http://schemas.microsoft.com/office/powerpoint/2010/main" val="2431404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F5F45C-1725-BC99-FA4E-8CD229842053}"/>
              </a:ext>
            </a:extLst>
          </p:cNvPr>
          <p:cNvSpPr>
            <a:spLocks noGrp="1"/>
          </p:cNvSpPr>
          <p:nvPr>
            <p:ph type="dt" sz="half" idx="10"/>
          </p:nvPr>
        </p:nvSpPr>
        <p:spPr/>
        <p:txBody>
          <a:bodyPr/>
          <a:lstStyle>
            <a:lvl1pPr defTabSz="457200">
              <a:defRPr>
                <a:latin typeface="Book Antiqua" panose="02040602050305030304" pitchFamily="18" charset="0"/>
              </a:defRPr>
            </a:lvl1pPr>
          </a:lstStyle>
          <a:p>
            <a:fld id="{F89F34D1-8047-6F46-9F22-460F3EC943B4}" type="datetimeFigureOut">
              <a:rPr lang="en-US" altLang="en-CI"/>
              <a:pPr/>
              <a:t>7/15/23</a:t>
            </a:fld>
            <a:endParaRPr lang="en-US" altLang="en-CI"/>
          </a:p>
        </p:txBody>
      </p:sp>
      <p:sp>
        <p:nvSpPr>
          <p:cNvPr id="6" name="Footer Placeholder 4">
            <a:extLst>
              <a:ext uri="{FF2B5EF4-FFF2-40B4-BE49-F238E27FC236}">
                <a16:creationId xmlns:a16="http://schemas.microsoft.com/office/drawing/2014/main" id="{AA8DE807-1F86-9729-30C2-97171E4F2A1D}"/>
              </a:ext>
            </a:extLst>
          </p:cNvPr>
          <p:cNvSpPr>
            <a:spLocks noGrp="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7" name="Slide Number Placeholder 5">
            <a:extLst>
              <a:ext uri="{FF2B5EF4-FFF2-40B4-BE49-F238E27FC236}">
                <a16:creationId xmlns:a16="http://schemas.microsoft.com/office/drawing/2014/main" id="{B02D55E1-56A9-F9BF-139A-CE460BC4F60D}"/>
              </a:ext>
            </a:extLst>
          </p:cNvPr>
          <p:cNvSpPr>
            <a:spLocks noGrp="1"/>
          </p:cNvSpPr>
          <p:nvPr>
            <p:ph type="sldNum" sz="quarter" idx="12"/>
          </p:nvPr>
        </p:nvSpPr>
        <p:spPr/>
        <p:txBody>
          <a:bodyPr/>
          <a:lstStyle>
            <a:lvl1pPr defTabSz="457200">
              <a:defRPr>
                <a:latin typeface="Book Antiqua" panose="02040602050305030304" pitchFamily="18" charset="0"/>
              </a:defRPr>
            </a:lvl1pPr>
          </a:lstStyle>
          <a:p>
            <a:fld id="{D3C21751-02DF-2440-8936-D09508AAE55A}" type="slidenum">
              <a:rPr lang="en-US" altLang="en-CI"/>
              <a:pPr/>
              <a:t>‹#›</a:t>
            </a:fld>
            <a:endParaRPr lang="en-US" altLang="en-CI"/>
          </a:p>
        </p:txBody>
      </p:sp>
    </p:spTree>
    <p:extLst>
      <p:ext uri="{BB962C8B-B14F-4D97-AF65-F5344CB8AC3E}">
        <p14:creationId xmlns:p14="http://schemas.microsoft.com/office/powerpoint/2010/main" val="4227650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1D6489C0-A1AD-F1B4-C7AA-C517B2884F5A}"/>
              </a:ext>
            </a:extLst>
          </p:cNvPr>
          <p:cNvGrpSpPr>
            <a:grpSpLocks/>
          </p:cNvGrpSpPr>
          <p:nvPr/>
        </p:nvGrpSpPr>
        <p:grpSpPr bwMode="auto">
          <a:xfrm>
            <a:off x="1173163" y="1392238"/>
            <a:ext cx="6778625" cy="923925"/>
            <a:chOff x="1172584" y="1381459"/>
            <a:chExt cx="6779110" cy="923330"/>
          </a:xfrm>
        </p:grpSpPr>
        <p:sp>
          <p:nvSpPr>
            <p:cNvPr id="5" name="TextBox 4">
              <a:extLst>
                <a:ext uri="{FF2B5EF4-FFF2-40B4-BE49-F238E27FC236}">
                  <a16:creationId xmlns:a16="http://schemas.microsoft.com/office/drawing/2014/main" id="{4F6FEF7C-27C4-F0F4-9327-4D14DF4BD7C3}"/>
                </a:ext>
              </a:extLst>
            </p:cNvPr>
            <p:cNvSpPr txBox="1">
              <a:spLocks noChangeArrowheads="1"/>
            </p:cNvSpPr>
            <p:nvPr/>
          </p:nvSpPr>
          <p:spPr bwMode="auto">
            <a:xfrm>
              <a:off x="4147772" y="1381459"/>
              <a:ext cx="87636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defTabSz="914400" eaLnBrk="1" hangingPunct="1">
                <a:defRPr/>
              </a:pPr>
              <a:r>
                <a:rPr lang="en-US" sz="5400">
                  <a:solidFill>
                    <a:srgbClr val="DBA455"/>
                  </a:solidFill>
                  <a:latin typeface="Wingdings" charset="0"/>
                </a:rPr>
                <a:t></a:t>
              </a:r>
            </a:p>
          </p:txBody>
        </p:sp>
        <p:cxnSp>
          <p:nvCxnSpPr>
            <p:cNvPr id="6" name="Straight Connector 5">
              <a:extLst>
                <a:ext uri="{FF2B5EF4-FFF2-40B4-BE49-F238E27FC236}">
                  <a16:creationId xmlns:a16="http://schemas.microsoft.com/office/drawing/2014/main" id="{9A8D828E-49A3-A16F-0BE0-24F11561D9F2}"/>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D75BA8-91F5-CEE2-A08E-A4DED8BBBA81}"/>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79F5C476-91FF-461F-5D29-0E67B6488EB1}"/>
              </a:ext>
            </a:extLst>
          </p:cNvPr>
          <p:cNvSpPr>
            <a:spLocks noGrp="1"/>
          </p:cNvSpPr>
          <p:nvPr>
            <p:ph type="dt" sz="half" idx="10"/>
          </p:nvPr>
        </p:nvSpPr>
        <p:spPr/>
        <p:txBody>
          <a:bodyPr/>
          <a:lstStyle>
            <a:lvl1pPr defTabSz="457200">
              <a:defRPr>
                <a:latin typeface="Book Antiqua" panose="02040602050305030304" pitchFamily="18" charset="0"/>
              </a:defRPr>
            </a:lvl1pPr>
          </a:lstStyle>
          <a:p>
            <a:fld id="{4D65BEDA-466B-CF43-A8BF-ABA932EC1140}" type="datetimeFigureOut">
              <a:rPr lang="en-US" altLang="en-CI"/>
              <a:pPr/>
              <a:t>7/15/23</a:t>
            </a:fld>
            <a:endParaRPr lang="en-US" altLang="en-CI"/>
          </a:p>
        </p:txBody>
      </p:sp>
      <p:sp>
        <p:nvSpPr>
          <p:cNvPr id="9" name="Footer Placeholder 4">
            <a:extLst>
              <a:ext uri="{FF2B5EF4-FFF2-40B4-BE49-F238E27FC236}">
                <a16:creationId xmlns:a16="http://schemas.microsoft.com/office/drawing/2014/main" id="{08989BFF-A29E-F84A-B046-5ED961A61E63}"/>
              </a:ext>
            </a:extLst>
          </p:cNvPr>
          <p:cNvSpPr>
            <a:spLocks noGrp="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10" name="Slide Number Placeholder 5">
            <a:extLst>
              <a:ext uri="{FF2B5EF4-FFF2-40B4-BE49-F238E27FC236}">
                <a16:creationId xmlns:a16="http://schemas.microsoft.com/office/drawing/2014/main" id="{07F2AB2F-D4B8-A52E-3F6D-6C3F6B1A2740}"/>
              </a:ext>
            </a:extLst>
          </p:cNvPr>
          <p:cNvSpPr>
            <a:spLocks noGrp="1"/>
          </p:cNvSpPr>
          <p:nvPr>
            <p:ph type="sldNum" sz="quarter" idx="12"/>
          </p:nvPr>
        </p:nvSpPr>
        <p:spPr/>
        <p:txBody>
          <a:bodyPr/>
          <a:lstStyle>
            <a:lvl1pPr defTabSz="457200">
              <a:defRPr>
                <a:latin typeface="Book Antiqua" panose="02040602050305030304" pitchFamily="18" charset="0"/>
              </a:defRPr>
            </a:lvl1pPr>
          </a:lstStyle>
          <a:p>
            <a:fld id="{B50E8DDD-76D6-0C41-A726-342969A82C32}" type="slidenum">
              <a:rPr lang="en-US" altLang="en-CI"/>
              <a:pPr/>
              <a:t>‹#›</a:t>
            </a:fld>
            <a:endParaRPr lang="en-US" altLang="en-CI"/>
          </a:p>
        </p:txBody>
      </p:sp>
    </p:spTree>
    <p:extLst>
      <p:ext uri="{BB962C8B-B14F-4D97-AF65-F5344CB8AC3E}">
        <p14:creationId xmlns:p14="http://schemas.microsoft.com/office/powerpoint/2010/main" val="342313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A3B60D81-6FF1-7067-46D3-6F6973DFE4A1}"/>
              </a:ext>
            </a:extLst>
          </p:cNvPr>
          <p:cNvGrpSpPr>
            <a:grpSpLocks/>
          </p:cNvGrpSpPr>
          <p:nvPr/>
        </p:nvGrpSpPr>
        <p:grpSpPr bwMode="auto">
          <a:xfrm rot="5400000">
            <a:off x="3908425" y="2881313"/>
            <a:ext cx="5481637" cy="922338"/>
            <a:chOff x="1815339" y="1381459"/>
            <a:chExt cx="5480154" cy="923330"/>
          </a:xfrm>
        </p:grpSpPr>
        <p:sp>
          <p:nvSpPr>
            <p:cNvPr id="5" name="TextBox 4">
              <a:extLst>
                <a:ext uri="{FF2B5EF4-FFF2-40B4-BE49-F238E27FC236}">
                  <a16:creationId xmlns:a16="http://schemas.microsoft.com/office/drawing/2014/main" id="{B1A690C0-138E-91F0-E42C-A2B6A0A6AB56}"/>
                </a:ext>
              </a:extLst>
            </p:cNvPr>
            <p:cNvSpPr txBox="1">
              <a:spLocks noChangeArrowheads="1"/>
            </p:cNvSpPr>
            <p:nvPr/>
          </p:nvSpPr>
          <p:spPr bwMode="auto">
            <a:xfrm>
              <a:off x="4138810" y="1389405"/>
              <a:ext cx="877649" cy="923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defTabSz="914400" eaLnBrk="1" hangingPunct="1">
                <a:defRPr/>
              </a:pPr>
              <a:r>
                <a:rPr lang="en-US" sz="5400">
                  <a:solidFill>
                    <a:srgbClr val="DBA455"/>
                  </a:solidFill>
                  <a:latin typeface="Wingdings" charset="0"/>
                </a:rPr>
                <a:t></a:t>
              </a:r>
            </a:p>
          </p:txBody>
        </p:sp>
        <p:cxnSp>
          <p:nvCxnSpPr>
            <p:cNvPr id="6" name="Straight Connector 5">
              <a:extLst>
                <a:ext uri="{FF2B5EF4-FFF2-40B4-BE49-F238E27FC236}">
                  <a16:creationId xmlns:a16="http://schemas.microsoft.com/office/drawing/2014/main" id="{F24D3FFE-BD12-7373-EB89-DA0F5A10B0DD}"/>
                </a:ext>
              </a:extLst>
            </p:cNvPr>
            <p:cNvCxnSpPr/>
            <p:nvPr/>
          </p:nvCxnSpPr>
          <p:spPr>
            <a:xfrm flipH="1" flipV="1">
              <a:off x="1805816" y="1934503"/>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9C40BF-C264-56BB-3CE8-2C3C24A9F5C7}"/>
                </a:ext>
              </a:extLst>
            </p:cNvPr>
            <p:cNvCxnSpPr/>
            <p:nvPr/>
          </p:nvCxnSpPr>
          <p:spPr>
            <a:xfrm rot="10800000">
              <a:off x="4816488" y="1937681"/>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4F4E1B9-944B-6019-3CBF-46A17C8DD843}"/>
              </a:ext>
            </a:extLst>
          </p:cNvPr>
          <p:cNvSpPr>
            <a:spLocks noGrp="1"/>
          </p:cNvSpPr>
          <p:nvPr>
            <p:ph type="dt" sz="half" idx="10"/>
          </p:nvPr>
        </p:nvSpPr>
        <p:spPr/>
        <p:txBody>
          <a:bodyPr/>
          <a:lstStyle>
            <a:lvl1pPr defTabSz="457200">
              <a:defRPr>
                <a:latin typeface="Book Antiqua" panose="02040602050305030304" pitchFamily="18" charset="0"/>
              </a:defRPr>
            </a:lvl1pPr>
          </a:lstStyle>
          <a:p>
            <a:fld id="{B600603A-081C-E944-B78F-F30B0F91976B}" type="datetimeFigureOut">
              <a:rPr lang="en-US" altLang="en-CI"/>
              <a:pPr/>
              <a:t>7/15/23</a:t>
            </a:fld>
            <a:endParaRPr lang="en-US" altLang="en-CI"/>
          </a:p>
        </p:txBody>
      </p:sp>
      <p:sp>
        <p:nvSpPr>
          <p:cNvPr id="9" name="Footer Placeholder 4">
            <a:extLst>
              <a:ext uri="{FF2B5EF4-FFF2-40B4-BE49-F238E27FC236}">
                <a16:creationId xmlns:a16="http://schemas.microsoft.com/office/drawing/2014/main" id="{471C033A-FDDE-5C0D-E4EE-EDAC92127085}"/>
              </a:ext>
            </a:extLst>
          </p:cNvPr>
          <p:cNvSpPr>
            <a:spLocks noGrp="1"/>
          </p:cNvSpPr>
          <p:nvPr>
            <p:ph type="ftr" sz="quarter" idx="11"/>
          </p:nvPr>
        </p:nvSpPr>
        <p:spPr/>
        <p:txBody>
          <a:bodyPr/>
          <a:lstStyle>
            <a:lvl1pPr defTabSz="457200" fontAlgn="auto">
              <a:spcBef>
                <a:spcPts val="0"/>
              </a:spcBef>
              <a:spcAft>
                <a:spcPts val="0"/>
              </a:spcAft>
              <a:defRPr/>
            </a:lvl1pPr>
          </a:lstStyle>
          <a:p>
            <a:pPr>
              <a:defRPr/>
            </a:pPr>
            <a:endParaRPr lang="en-US"/>
          </a:p>
        </p:txBody>
      </p:sp>
      <p:sp>
        <p:nvSpPr>
          <p:cNvPr id="10" name="Slide Number Placeholder 5">
            <a:extLst>
              <a:ext uri="{FF2B5EF4-FFF2-40B4-BE49-F238E27FC236}">
                <a16:creationId xmlns:a16="http://schemas.microsoft.com/office/drawing/2014/main" id="{289FC080-D153-F3AE-FC00-C6E823304DDC}"/>
              </a:ext>
            </a:extLst>
          </p:cNvPr>
          <p:cNvSpPr>
            <a:spLocks noGrp="1"/>
          </p:cNvSpPr>
          <p:nvPr>
            <p:ph type="sldNum" sz="quarter" idx="12"/>
          </p:nvPr>
        </p:nvSpPr>
        <p:spPr/>
        <p:txBody>
          <a:bodyPr/>
          <a:lstStyle>
            <a:lvl1pPr defTabSz="457200">
              <a:defRPr>
                <a:latin typeface="Book Antiqua" panose="02040602050305030304" pitchFamily="18" charset="0"/>
              </a:defRPr>
            </a:lvl1pPr>
          </a:lstStyle>
          <a:p>
            <a:fld id="{26DEBE15-B26C-434A-B5E7-EFC6A9388255}" type="slidenum">
              <a:rPr lang="en-US" altLang="en-CI"/>
              <a:pPr/>
              <a:t>‹#›</a:t>
            </a:fld>
            <a:endParaRPr lang="en-US" altLang="en-CI"/>
          </a:p>
        </p:txBody>
      </p:sp>
    </p:spTree>
    <p:extLst>
      <p:ext uri="{BB962C8B-B14F-4D97-AF65-F5344CB8AC3E}">
        <p14:creationId xmlns:p14="http://schemas.microsoft.com/office/powerpoint/2010/main" val="217696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pageAccent-Full.png">
            <a:extLst>
              <a:ext uri="{FF2B5EF4-FFF2-40B4-BE49-F238E27FC236}">
                <a16:creationId xmlns:a16="http://schemas.microsoft.com/office/drawing/2014/main" id="{F33FE34D-3146-4082-7CE1-D95484C18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689100"/>
            <a:ext cx="7953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omparisonRule.png">
            <a:extLst>
              <a:ext uri="{FF2B5EF4-FFF2-40B4-BE49-F238E27FC236}">
                <a16:creationId xmlns:a16="http://schemas.microsoft.com/office/drawing/2014/main" id="{E2CA56B0-205E-D7C6-24F6-82C80FCAF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2686050"/>
            <a:ext cx="2609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omparisonRule.png">
            <a:extLst>
              <a:ext uri="{FF2B5EF4-FFF2-40B4-BE49-F238E27FC236}">
                <a16:creationId xmlns:a16="http://schemas.microsoft.com/office/drawing/2014/main" id="{B7DA06FA-666A-06CF-7BF6-B2AB5201D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588" y="2686050"/>
            <a:ext cx="2609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81100" y="1839913"/>
            <a:ext cx="2743200" cy="903287"/>
          </a:xfrm>
        </p:spPr>
        <p:txBody>
          <a:bodyPr anchor="ctr">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69006" y="1839913"/>
            <a:ext cx="2743200" cy="903287"/>
          </a:xfrm>
        </p:spPr>
        <p:txBody>
          <a:bodyPr anchor="ctr">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199B2A1C-DAEE-8A20-0FE9-504C3A409EE3}"/>
              </a:ext>
            </a:extLst>
          </p:cNvPr>
          <p:cNvSpPr>
            <a:spLocks noGrp="1"/>
          </p:cNvSpPr>
          <p:nvPr>
            <p:ph type="dt" sz="half" idx="10"/>
          </p:nvPr>
        </p:nvSpPr>
        <p:spPr/>
        <p:txBody>
          <a:bodyPr/>
          <a:lstStyle>
            <a:lvl1pPr>
              <a:defRPr smtClean="0"/>
            </a:lvl1pPr>
          </a:lstStyle>
          <a:p>
            <a:pPr>
              <a:defRPr/>
            </a:pPr>
            <a:fld id="{695C0DE1-9729-5B42-B560-F065300ADABF}" type="datetimeFigureOut">
              <a:rPr lang="en-US" altLang="en-US"/>
              <a:pPr>
                <a:defRPr/>
              </a:pPr>
              <a:t>7/15/23</a:t>
            </a:fld>
            <a:endParaRPr lang="en-US" altLang="en-US"/>
          </a:p>
        </p:txBody>
      </p:sp>
      <p:sp>
        <p:nvSpPr>
          <p:cNvPr id="11" name="Footer Placeholder 7">
            <a:extLst>
              <a:ext uri="{FF2B5EF4-FFF2-40B4-BE49-F238E27FC236}">
                <a16:creationId xmlns:a16="http://schemas.microsoft.com/office/drawing/2014/main" id="{6D96F887-08FA-5036-DAE9-D2E1C79B8633}"/>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09207EE7-18D4-4CFD-01CD-140A509A992D}"/>
              </a:ext>
            </a:extLst>
          </p:cNvPr>
          <p:cNvSpPr>
            <a:spLocks noGrp="1"/>
          </p:cNvSpPr>
          <p:nvPr>
            <p:ph type="sldNum" sz="quarter" idx="12"/>
          </p:nvPr>
        </p:nvSpPr>
        <p:spPr/>
        <p:txBody>
          <a:bodyPr/>
          <a:lstStyle>
            <a:lvl1pPr>
              <a:defRPr/>
            </a:lvl1pPr>
          </a:lstStyle>
          <a:p>
            <a:fld id="{31BC81D3-6A98-C048-B3BF-9B66857637F6}" type="slidenum">
              <a:rPr lang="en-US" altLang="en-US"/>
              <a:pPr/>
              <a:t>‹#›</a:t>
            </a:fld>
            <a:endParaRPr lang="en-US" altLang="en-US"/>
          </a:p>
        </p:txBody>
      </p:sp>
    </p:spTree>
    <p:extLst>
      <p:ext uri="{BB962C8B-B14F-4D97-AF65-F5344CB8AC3E}">
        <p14:creationId xmlns:p14="http://schemas.microsoft.com/office/powerpoint/2010/main" val="205937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pageAccent-Full.png">
            <a:extLst>
              <a:ext uri="{FF2B5EF4-FFF2-40B4-BE49-F238E27FC236}">
                <a16:creationId xmlns:a16="http://schemas.microsoft.com/office/drawing/2014/main" id="{04E6EE4A-1D6F-669D-7C3C-1519E1FCA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689100"/>
            <a:ext cx="7953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012616FD-3646-F094-3CD2-FE68BB8F7EEB}"/>
              </a:ext>
            </a:extLst>
          </p:cNvPr>
          <p:cNvSpPr>
            <a:spLocks noGrp="1"/>
          </p:cNvSpPr>
          <p:nvPr>
            <p:ph type="dt" sz="half" idx="10"/>
          </p:nvPr>
        </p:nvSpPr>
        <p:spPr/>
        <p:txBody>
          <a:bodyPr/>
          <a:lstStyle>
            <a:lvl1pPr>
              <a:defRPr smtClean="0"/>
            </a:lvl1pPr>
          </a:lstStyle>
          <a:p>
            <a:pPr>
              <a:defRPr/>
            </a:pPr>
            <a:fld id="{8E94D52A-27DB-1247-9EBA-1DCE360756B3}" type="datetimeFigureOut">
              <a:rPr lang="en-US" altLang="en-US"/>
              <a:pPr>
                <a:defRPr/>
              </a:pPr>
              <a:t>7/15/23</a:t>
            </a:fld>
            <a:endParaRPr lang="en-US" altLang="en-US"/>
          </a:p>
        </p:txBody>
      </p:sp>
      <p:sp>
        <p:nvSpPr>
          <p:cNvPr id="5" name="Footer Placeholder 3">
            <a:extLst>
              <a:ext uri="{FF2B5EF4-FFF2-40B4-BE49-F238E27FC236}">
                <a16:creationId xmlns:a16="http://schemas.microsoft.com/office/drawing/2014/main" id="{C40CE2E6-589B-0556-A64A-7D4928F192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E543CE4-FB1A-1CF5-C223-3D09F7DAE938}"/>
              </a:ext>
            </a:extLst>
          </p:cNvPr>
          <p:cNvSpPr>
            <a:spLocks noGrp="1"/>
          </p:cNvSpPr>
          <p:nvPr>
            <p:ph type="sldNum" sz="quarter" idx="12"/>
          </p:nvPr>
        </p:nvSpPr>
        <p:spPr/>
        <p:txBody>
          <a:bodyPr/>
          <a:lstStyle>
            <a:lvl1pPr>
              <a:defRPr/>
            </a:lvl1pPr>
          </a:lstStyle>
          <a:p>
            <a:fld id="{486E4E77-238E-2F4E-8CE0-41D6B6A8BAD3}" type="slidenum">
              <a:rPr lang="en-US" altLang="en-US"/>
              <a:pPr/>
              <a:t>‹#›</a:t>
            </a:fld>
            <a:endParaRPr lang="en-US" altLang="en-US"/>
          </a:p>
        </p:txBody>
      </p:sp>
    </p:spTree>
    <p:extLst>
      <p:ext uri="{BB962C8B-B14F-4D97-AF65-F5344CB8AC3E}">
        <p14:creationId xmlns:p14="http://schemas.microsoft.com/office/powerpoint/2010/main" val="318872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2ED1DC-2E1C-B039-16E8-DFB2B1EA50B6}"/>
              </a:ext>
            </a:extLst>
          </p:cNvPr>
          <p:cNvSpPr>
            <a:spLocks noGrp="1"/>
          </p:cNvSpPr>
          <p:nvPr>
            <p:ph type="dt" sz="half" idx="10"/>
          </p:nvPr>
        </p:nvSpPr>
        <p:spPr/>
        <p:txBody>
          <a:bodyPr/>
          <a:lstStyle>
            <a:lvl1pPr>
              <a:defRPr/>
            </a:lvl1pPr>
          </a:lstStyle>
          <a:p>
            <a:pPr>
              <a:defRPr/>
            </a:pPr>
            <a:fld id="{08487916-627E-C04E-A3D5-A5984CC2A475}" type="datetimeFigureOut">
              <a:rPr lang="en-US" altLang="en-US"/>
              <a:pPr>
                <a:defRPr/>
              </a:pPr>
              <a:t>7/15/23</a:t>
            </a:fld>
            <a:endParaRPr lang="en-US" altLang="en-US"/>
          </a:p>
        </p:txBody>
      </p:sp>
      <p:sp>
        <p:nvSpPr>
          <p:cNvPr id="3" name="Footer Placeholder 4">
            <a:extLst>
              <a:ext uri="{FF2B5EF4-FFF2-40B4-BE49-F238E27FC236}">
                <a16:creationId xmlns:a16="http://schemas.microsoft.com/office/drawing/2014/main" id="{804C1379-6733-0930-0F4F-7EC7BF4E1C4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AE6E31D-D4E0-F71E-ED49-F6B398B7C188}"/>
              </a:ext>
            </a:extLst>
          </p:cNvPr>
          <p:cNvSpPr>
            <a:spLocks noGrp="1"/>
          </p:cNvSpPr>
          <p:nvPr>
            <p:ph type="sldNum" sz="quarter" idx="12"/>
          </p:nvPr>
        </p:nvSpPr>
        <p:spPr/>
        <p:txBody>
          <a:bodyPr/>
          <a:lstStyle>
            <a:lvl1pPr>
              <a:defRPr/>
            </a:lvl1pPr>
          </a:lstStyle>
          <a:p>
            <a:fld id="{52C174A2-A75A-AE44-8045-BEA3CEC18A9B}" type="slidenum">
              <a:rPr lang="en-US" altLang="en-US"/>
              <a:pPr/>
              <a:t>‹#›</a:t>
            </a:fld>
            <a:endParaRPr lang="en-US" altLang="en-US"/>
          </a:p>
        </p:txBody>
      </p:sp>
    </p:spTree>
    <p:extLst>
      <p:ext uri="{BB962C8B-B14F-4D97-AF65-F5344CB8AC3E}">
        <p14:creationId xmlns:p14="http://schemas.microsoft.com/office/powerpoint/2010/main" val="322448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aptionAccent.png">
            <a:extLst>
              <a:ext uri="{FF2B5EF4-FFF2-40B4-BE49-F238E27FC236}">
                <a16:creationId xmlns:a16="http://schemas.microsoft.com/office/drawing/2014/main" id="{F4B76023-792A-6106-347D-08BE30F0F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25688"/>
            <a:ext cx="3429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06E49A4-C3C6-19AF-0A38-9BA778F4ABF9}"/>
              </a:ext>
            </a:extLst>
          </p:cNvPr>
          <p:cNvSpPr>
            <a:spLocks noGrp="1"/>
          </p:cNvSpPr>
          <p:nvPr>
            <p:ph type="dt" sz="half" idx="10"/>
          </p:nvPr>
        </p:nvSpPr>
        <p:spPr/>
        <p:txBody>
          <a:bodyPr/>
          <a:lstStyle>
            <a:lvl1pPr>
              <a:defRPr smtClean="0"/>
            </a:lvl1pPr>
          </a:lstStyle>
          <a:p>
            <a:pPr>
              <a:defRPr/>
            </a:pPr>
            <a:fld id="{7969111F-009C-D94E-9DF2-48BECB9E043A}" type="datetimeFigureOut">
              <a:rPr lang="en-US" altLang="en-US"/>
              <a:pPr>
                <a:defRPr/>
              </a:pPr>
              <a:t>7/15/23</a:t>
            </a:fld>
            <a:endParaRPr lang="en-US" altLang="en-US"/>
          </a:p>
        </p:txBody>
      </p:sp>
      <p:sp>
        <p:nvSpPr>
          <p:cNvPr id="7" name="Footer Placeholder 5">
            <a:extLst>
              <a:ext uri="{FF2B5EF4-FFF2-40B4-BE49-F238E27FC236}">
                <a16:creationId xmlns:a16="http://schemas.microsoft.com/office/drawing/2014/main" id="{C2BF56EF-B0DC-F23B-EEA2-BC65A0664CE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179E695-C9EE-36FE-8132-B3EC7D080A5E}"/>
              </a:ext>
            </a:extLst>
          </p:cNvPr>
          <p:cNvSpPr>
            <a:spLocks noGrp="1"/>
          </p:cNvSpPr>
          <p:nvPr>
            <p:ph type="sldNum" sz="quarter" idx="12"/>
          </p:nvPr>
        </p:nvSpPr>
        <p:spPr/>
        <p:txBody>
          <a:bodyPr/>
          <a:lstStyle>
            <a:lvl1pPr>
              <a:defRPr/>
            </a:lvl1pPr>
          </a:lstStyle>
          <a:p>
            <a:fld id="{624FB18F-CFDB-3F44-B73E-5E73D3B591F8}" type="slidenum">
              <a:rPr lang="en-US" altLang="en-US"/>
              <a:pPr/>
              <a:t>‹#›</a:t>
            </a:fld>
            <a:endParaRPr lang="en-US" altLang="en-US"/>
          </a:p>
        </p:txBody>
      </p:sp>
    </p:spTree>
    <p:extLst>
      <p:ext uri="{BB962C8B-B14F-4D97-AF65-F5344CB8AC3E}">
        <p14:creationId xmlns:p14="http://schemas.microsoft.com/office/powerpoint/2010/main" val="410747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28.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6" descr="interiorEdging.png">
            <a:extLst>
              <a:ext uri="{FF2B5EF4-FFF2-40B4-BE49-F238E27FC236}">
                <a16:creationId xmlns:a16="http://schemas.microsoft.com/office/drawing/2014/main" id="{A3EAF588-9C62-4403-00E7-0AEFB5A517FA}"/>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6309927C-E48D-D989-F0CC-3F97831F0266}"/>
              </a:ext>
            </a:extLst>
          </p:cNvPr>
          <p:cNvSpPr>
            <a:spLocks noGrp="1"/>
          </p:cNvSpPr>
          <p:nvPr>
            <p:ph type="title"/>
          </p:nvPr>
        </p:nvSpPr>
        <p:spPr bwMode="auto">
          <a:xfrm>
            <a:off x="800100" y="381000"/>
            <a:ext cx="7543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6CEF2447-1923-2F91-DEDD-314FB1B24181}"/>
              </a:ext>
            </a:extLst>
          </p:cNvPr>
          <p:cNvSpPr>
            <a:spLocks noGrp="1"/>
          </p:cNvSpPr>
          <p:nvPr>
            <p:ph type="body" idx="1"/>
          </p:nvPr>
        </p:nvSpPr>
        <p:spPr bwMode="auto">
          <a:xfrm>
            <a:off x="1096963" y="2084388"/>
            <a:ext cx="6950075"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CD27C49-4A60-2F0C-EFE3-2EFDB9C775D0}"/>
              </a:ext>
            </a:extLst>
          </p:cNvPr>
          <p:cNvSpPr>
            <a:spLocks noGrp="1"/>
          </p:cNvSpPr>
          <p:nvPr>
            <p:ph type="dt" sz="half" idx="2"/>
          </p:nvPr>
        </p:nvSpPr>
        <p:spPr>
          <a:xfrm>
            <a:off x="6553200" y="6118225"/>
            <a:ext cx="2133600"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latin typeface="Garamond" charset="0"/>
                <a:ea typeface="ＭＳ Ｐゴシック" charset="-128"/>
              </a:defRPr>
            </a:lvl1pPr>
          </a:lstStyle>
          <a:p>
            <a:pPr>
              <a:defRPr/>
            </a:pPr>
            <a:fld id="{2BCF29E5-5F11-B346-8FE6-D9B876276450}" type="datetimeFigureOut">
              <a:rPr lang="en-US" altLang="en-US"/>
              <a:pPr>
                <a:defRPr/>
              </a:pPr>
              <a:t>7/15/23</a:t>
            </a:fld>
            <a:endParaRPr lang="en-US" altLang="en-US"/>
          </a:p>
        </p:txBody>
      </p:sp>
      <p:sp>
        <p:nvSpPr>
          <p:cNvPr id="5" name="Footer Placeholder 4">
            <a:extLst>
              <a:ext uri="{FF2B5EF4-FFF2-40B4-BE49-F238E27FC236}">
                <a16:creationId xmlns:a16="http://schemas.microsoft.com/office/drawing/2014/main" id="{BF0C93B1-05A8-6813-D6C4-C41FACDB2B89}"/>
              </a:ext>
            </a:extLst>
          </p:cNvPr>
          <p:cNvSpPr>
            <a:spLocks noGrp="1"/>
          </p:cNvSpPr>
          <p:nvPr>
            <p:ph type="ftr" sz="quarter" idx="3"/>
          </p:nvPr>
        </p:nvSpPr>
        <p:spPr>
          <a:xfrm>
            <a:off x="457200" y="6118225"/>
            <a:ext cx="2895600" cy="2762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8D00278-2F7B-F756-E83A-0F258B146007}"/>
              </a:ext>
            </a:extLst>
          </p:cNvPr>
          <p:cNvSpPr>
            <a:spLocks noGrp="1"/>
          </p:cNvSpPr>
          <p:nvPr>
            <p:ph type="sldNum" sz="quarter" idx="4"/>
          </p:nvPr>
        </p:nvSpPr>
        <p:spPr>
          <a:xfrm>
            <a:off x="4343400" y="6118225"/>
            <a:ext cx="457200" cy="2762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lvl1pPr>
          </a:lstStyle>
          <a:p>
            <a:fld id="{8EE7C864-7BF8-E44A-9AF2-082D440E2F3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42" r:id="rId8"/>
    <p:sldLayoutId id="2147483750" r:id="rId9"/>
    <p:sldLayoutId id="2147483751" r:id="rId10"/>
    <p:sldLayoutId id="2147483752" r:id="rId11"/>
    <p:sldLayoutId id="2147483753" r:id="rId12"/>
    <p:sldLayoutId id="2147483754" r:id="rId13"/>
    <p:sldLayoutId id="2147483755" r:id="rId14"/>
  </p:sldLayoutIdLst>
  <p:txStyles>
    <p:titleStyle>
      <a:lvl1pPr algn="ctr" rtl="0" eaLnBrk="0" fontAlgn="base" hangingPunct="0">
        <a:spcBef>
          <a:spcPct val="0"/>
        </a:spcBef>
        <a:spcAft>
          <a:spcPct val="0"/>
        </a:spcAft>
        <a:defRPr sz="56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5600">
          <a:solidFill>
            <a:schemeClr val="tx1"/>
          </a:solidFill>
          <a:latin typeface="Garamond" charset="0"/>
          <a:ea typeface="ＭＳ Ｐゴシック" charset="0"/>
          <a:cs typeface="ＭＳ Ｐゴシック" charset="0"/>
        </a:defRPr>
      </a:lvl2pPr>
      <a:lvl3pPr algn="ctr" rtl="0" eaLnBrk="0" fontAlgn="base" hangingPunct="0">
        <a:spcBef>
          <a:spcPct val="0"/>
        </a:spcBef>
        <a:spcAft>
          <a:spcPct val="0"/>
        </a:spcAft>
        <a:defRPr sz="5600">
          <a:solidFill>
            <a:schemeClr val="tx1"/>
          </a:solidFill>
          <a:latin typeface="Garamond" charset="0"/>
          <a:ea typeface="ＭＳ Ｐゴシック" charset="0"/>
          <a:cs typeface="ＭＳ Ｐゴシック" charset="0"/>
        </a:defRPr>
      </a:lvl3pPr>
      <a:lvl4pPr algn="ctr" rtl="0" eaLnBrk="0" fontAlgn="base" hangingPunct="0">
        <a:spcBef>
          <a:spcPct val="0"/>
        </a:spcBef>
        <a:spcAft>
          <a:spcPct val="0"/>
        </a:spcAft>
        <a:defRPr sz="5600">
          <a:solidFill>
            <a:schemeClr val="tx1"/>
          </a:solidFill>
          <a:latin typeface="Garamond" charset="0"/>
          <a:ea typeface="ＭＳ Ｐゴシック" charset="0"/>
          <a:cs typeface="ＭＳ Ｐゴシック" charset="0"/>
        </a:defRPr>
      </a:lvl4pPr>
      <a:lvl5pPr algn="ctr" rtl="0" eaLnBrk="0" fontAlgn="base" hangingPunct="0">
        <a:spcBef>
          <a:spcPct val="0"/>
        </a:spcBef>
        <a:spcAft>
          <a:spcPct val="0"/>
        </a:spcAft>
        <a:defRPr sz="5600">
          <a:solidFill>
            <a:schemeClr val="tx1"/>
          </a:solidFill>
          <a:latin typeface="Garamond" charset="0"/>
          <a:ea typeface="ＭＳ Ｐゴシック" charset="0"/>
          <a:cs typeface="ＭＳ Ｐゴシック" charset="0"/>
        </a:defRPr>
      </a:lvl5pPr>
      <a:lvl6pPr marL="457200" algn="ctr" rtl="0" fontAlgn="base">
        <a:spcBef>
          <a:spcPct val="0"/>
        </a:spcBef>
        <a:spcAft>
          <a:spcPct val="0"/>
        </a:spcAft>
        <a:defRPr sz="5600">
          <a:solidFill>
            <a:schemeClr val="tx1"/>
          </a:solidFill>
          <a:latin typeface="Garamond" charset="0"/>
          <a:ea typeface="ＭＳ Ｐゴシック" charset="0"/>
          <a:cs typeface="ＭＳ Ｐゴシック" charset="0"/>
        </a:defRPr>
      </a:lvl6pPr>
      <a:lvl7pPr marL="914400" algn="ctr" rtl="0" fontAlgn="base">
        <a:spcBef>
          <a:spcPct val="0"/>
        </a:spcBef>
        <a:spcAft>
          <a:spcPct val="0"/>
        </a:spcAft>
        <a:defRPr sz="5600">
          <a:solidFill>
            <a:schemeClr val="tx1"/>
          </a:solidFill>
          <a:latin typeface="Garamond" charset="0"/>
          <a:ea typeface="ＭＳ Ｐゴシック" charset="0"/>
          <a:cs typeface="ＭＳ Ｐゴシック" charset="0"/>
        </a:defRPr>
      </a:lvl7pPr>
      <a:lvl8pPr marL="1371600" algn="ctr" rtl="0" fontAlgn="base">
        <a:spcBef>
          <a:spcPct val="0"/>
        </a:spcBef>
        <a:spcAft>
          <a:spcPct val="0"/>
        </a:spcAft>
        <a:defRPr sz="5600">
          <a:solidFill>
            <a:schemeClr val="tx1"/>
          </a:solidFill>
          <a:latin typeface="Garamond" charset="0"/>
          <a:ea typeface="ＭＳ Ｐゴシック" charset="0"/>
          <a:cs typeface="ＭＳ Ｐゴシック" charset="0"/>
        </a:defRPr>
      </a:lvl8pPr>
      <a:lvl9pPr marL="1828800" algn="ctr" rtl="0" fontAlgn="base">
        <a:spcBef>
          <a:spcPct val="0"/>
        </a:spcBef>
        <a:spcAft>
          <a:spcPct val="0"/>
        </a:spcAft>
        <a:defRPr sz="5600">
          <a:solidFill>
            <a:schemeClr val="tx1"/>
          </a:solidFill>
          <a:latin typeface="Garamond" charset="0"/>
          <a:ea typeface="ＭＳ Ｐゴシック" charset="0"/>
          <a:cs typeface="ＭＳ Ｐゴシック" charset="0"/>
        </a:defRPr>
      </a:lvl9pPr>
    </p:titleStyle>
    <p:bodyStyle>
      <a:lvl1pPr marL="457200" indent="-457200" algn="l" rtl="0" eaLnBrk="0" fontAlgn="base" hangingPunct="0">
        <a:spcBef>
          <a:spcPts val="2000"/>
        </a:spcBef>
        <a:spcAft>
          <a:spcPct val="0"/>
        </a:spcAft>
        <a:buSzPct val="100000"/>
        <a:buFont typeface="Wingdings" pitchFamily="2" charset="2"/>
        <a:buChar char=""/>
        <a:defRPr sz="2200" kern="1200">
          <a:solidFill>
            <a:schemeClr val="tx1"/>
          </a:solidFill>
          <a:latin typeface="+mn-lt"/>
          <a:ea typeface="ＭＳ Ｐゴシック" charset="0"/>
          <a:cs typeface="ＭＳ Ｐゴシック" charset="0"/>
        </a:defRPr>
      </a:lvl1pPr>
      <a:lvl2pPr marL="914400" indent="-457200" algn="l" rtl="0" eaLnBrk="0" fontAlgn="base" hangingPunct="0">
        <a:spcBef>
          <a:spcPts val="1500"/>
        </a:spcBef>
        <a:spcAft>
          <a:spcPct val="0"/>
        </a:spcAft>
        <a:buClr>
          <a:srgbClr val="A58A7B"/>
        </a:buClr>
        <a:buSzPct val="100000"/>
        <a:buFont typeface="Wingdings" pitchFamily="2" charset="2"/>
        <a:buChar char=""/>
        <a:defRPr sz="2000" kern="1200">
          <a:solidFill>
            <a:schemeClr val="tx1"/>
          </a:solidFill>
          <a:latin typeface="+mn-lt"/>
          <a:ea typeface="ＭＳ Ｐゴシック" charset="0"/>
          <a:cs typeface="+mn-cs"/>
        </a:defRPr>
      </a:lvl2pPr>
      <a:lvl3pPr marL="1371600" indent="-457200" algn="l" rtl="0" eaLnBrk="0" fontAlgn="base" hangingPunct="0">
        <a:spcBef>
          <a:spcPts val="1500"/>
        </a:spcBef>
        <a:spcAft>
          <a:spcPct val="0"/>
        </a:spcAft>
        <a:buSzPct val="100000"/>
        <a:buFont typeface="Wingdings" pitchFamily="2" charset="2"/>
        <a:buChar char=""/>
        <a:defRPr kern="1200">
          <a:solidFill>
            <a:schemeClr val="tx1"/>
          </a:solidFill>
          <a:latin typeface="+mn-lt"/>
          <a:ea typeface="ＭＳ Ｐゴシック" charset="0"/>
          <a:cs typeface="+mn-cs"/>
        </a:defRPr>
      </a:lvl3pPr>
      <a:lvl4pPr marL="1828800" indent="-457200" algn="l" rtl="0" eaLnBrk="0" fontAlgn="base" hangingPunct="0">
        <a:spcBef>
          <a:spcPts val="1500"/>
        </a:spcBef>
        <a:spcAft>
          <a:spcPct val="0"/>
        </a:spcAft>
        <a:buClr>
          <a:srgbClr val="A58A7B"/>
        </a:buClr>
        <a:buSzPct val="100000"/>
        <a:buFont typeface="Wingdings" pitchFamily="2" charset="2"/>
        <a:buChar char=""/>
        <a:defRPr kern="1200">
          <a:solidFill>
            <a:schemeClr val="tx1"/>
          </a:solidFill>
          <a:latin typeface="+mn-lt"/>
          <a:ea typeface="ＭＳ Ｐゴシック" charset="0"/>
          <a:cs typeface="+mn-cs"/>
        </a:defRPr>
      </a:lvl4pPr>
      <a:lvl5pPr marL="2286000" indent="-457200" algn="l" rtl="0" eaLnBrk="0" fontAlgn="base" hangingPunct="0">
        <a:spcBef>
          <a:spcPts val="1500"/>
        </a:spcBef>
        <a:spcAft>
          <a:spcPct val="0"/>
        </a:spcAft>
        <a:buSzPct val="100000"/>
        <a:buFont typeface="Wingdings" pitchFamily="2" charset="2"/>
        <a:buChar char=""/>
        <a:defRPr kern="1200">
          <a:solidFill>
            <a:schemeClr val="tx1"/>
          </a:solidFill>
          <a:latin typeface="+mn-lt"/>
          <a:ea typeface="ＭＳ Ｐゴシック" charset="0"/>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25602" name="Title Placeholder 1">
            <a:extLst>
              <a:ext uri="{FF2B5EF4-FFF2-40B4-BE49-F238E27FC236}">
                <a16:creationId xmlns:a16="http://schemas.microsoft.com/office/drawing/2014/main" id="{18691C76-7C75-0B59-16B5-F075462F6C35}"/>
              </a:ext>
            </a:extLst>
          </p:cNvPr>
          <p:cNvSpPr>
            <a:spLocks noGrp="1"/>
          </p:cNvSpPr>
          <p:nvPr>
            <p:ph type="title"/>
          </p:nvPr>
        </p:nvSpPr>
        <p:spPr bwMode="auto">
          <a:xfrm>
            <a:off x="457200" y="344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CI"/>
              <a:t>Click to edit Master title style</a:t>
            </a:r>
          </a:p>
        </p:txBody>
      </p:sp>
      <p:sp>
        <p:nvSpPr>
          <p:cNvPr id="25603" name="Text Placeholder 2">
            <a:extLst>
              <a:ext uri="{FF2B5EF4-FFF2-40B4-BE49-F238E27FC236}">
                <a16:creationId xmlns:a16="http://schemas.microsoft.com/office/drawing/2014/main" id="{9569C32B-C9CD-F97A-CFD2-A3A34BC6A985}"/>
              </a:ext>
            </a:extLst>
          </p:cNvPr>
          <p:cNvSpPr>
            <a:spLocks noGrp="1"/>
          </p:cNvSpPr>
          <p:nvPr>
            <p:ph type="body" idx="1"/>
          </p:nvPr>
        </p:nvSpPr>
        <p:spPr bwMode="auto">
          <a:xfrm>
            <a:off x="739775" y="2770188"/>
            <a:ext cx="766286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CI"/>
              <a:t>Click to edit Master text styles</a:t>
            </a:r>
          </a:p>
          <a:p>
            <a:pPr lvl="1"/>
            <a:r>
              <a:rPr lang="en-US" altLang="en-CI"/>
              <a:t>Second level</a:t>
            </a:r>
          </a:p>
          <a:p>
            <a:pPr lvl="2"/>
            <a:r>
              <a:rPr lang="en-US" altLang="en-CI"/>
              <a:t>Third level</a:t>
            </a:r>
          </a:p>
          <a:p>
            <a:pPr lvl="3"/>
            <a:r>
              <a:rPr lang="en-US" altLang="en-CI"/>
              <a:t>Fourth level</a:t>
            </a:r>
          </a:p>
          <a:p>
            <a:pPr lvl="4"/>
            <a:r>
              <a:rPr lang="en-US" altLang="en-CI"/>
              <a:t>Fifth level</a:t>
            </a:r>
          </a:p>
        </p:txBody>
      </p:sp>
      <p:sp>
        <p:nvSpPr>
          <p:cNvPr id="4" name="Date Placeholder 3">
            <a:extLst>
              <a:ext uri="{FF2B5EF4-FFF2-40B4-BE49-F238E27FC236}">
                <a16:creationId xmlns:a16="http://schemas.microsoft.com/office/drawing/2014/main" id="{EFBB2D98-8012-037E-597E-14E3E1F123C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a:defRPr sz="1100" b="1">
                <a:solidFill>
                  <a:srgbClr val="7F7F7F"/>
                </a:solidFill>
                <a:latin typeface="Calibri" panose="020F0502020204030204" pitchFamily="34" charset="0"/>
                <a:cs typeface="Arial" panose="020B0604020202020204" pitchFamily="34" charset="0"/>
              </a:defRPr>
            </a:lvl1pPr>
          </a:lstStyle>
          <a:p>
            <a:fld id="{620E28E8-3595-7649-98AD-432FAF08C99A}" type="datetimeFigureOut">
              <a:rPr lang="en-US" altLang="en-CI"/>
              <a:pPr/>
              <a:t>7/15/23</a:t>
            </a:fld>
            <a:endParaRPr lang="en-US" altLang="en-CI"/>
          </a:p>
        </p:txBody>
      </p:sp>
      <p:sp>
        <p:nvSpPr>
          <p:cNvPr id="5" name="Footer Placeholder 4">
            <a:extLst>
              <a:ext uri="{FF2B5EF4-FFF2-40B4-BE49-F238E27FC236}">
                <a16:creationId xmlns:a16="http://schemas.microsoft.com/office/drawing/2014/main" id="{FB3C4902-B11D-CCAC-BF39-3597E67E5798}"/>
              </a:ext>
            </a:extLst>
          </p:cNvPr>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defTabSz="914400">
              <a:defRPr sz="1100" b="1">
                <a:solidFill>
                  <a:prstClr val="black">
                    <a:lumMod val="50000"/>
                    <a:lumOff val="50000"/>
                  </a:prstClr>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0CE5325-1C7B-03D2-C19A-8288615C0ED3}"/>
              </a:ext>
            </a:extLst>
          </p:cNvPr>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defTabSz="914400">
              <a:defRPr sz="1100" b="1">
                <a:solidFill>
                  <a:srgbClr val="7F7F7F"/>
                </a:solidFill>
                <a:latin typeface="Calibri" panose="020F0502020204030204" pitchFamily="34" charset="0"/>
                <a:cs typeface="Arial" panose="020B0604020202020204" pitchFamily="34" charset="0"/>
              </a:defRPr>
            </a:lvl1pPr>
          </a:lstStyle>
          <a:p>
            <a:fld id="{7615629C-DE68-A141-9998-83A3DF3252A1}" type="slidenum">
              <a:rPr lang="en-US" altLang="en-CI"/>
              <a:pPr/>
              <a:t>‹#›</a:t>
            </a:fld>
            <a:endParaRPr lang="en-US" altLang="en-CI"/>
          </a:p>
        </p:txBody>
      </p:sp>
    </p:spTree>
    <p:extLst>
      <p:ext uri="{BB962C8B-B14F-4D97-AF65-F5344CB8AC3E}">
        <p14:creationId xmlns:p14="http://schemas.microsoft.com/office/powerpoint/2010/main" val="37031964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Calisto MT"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Calisto MT"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Calisto MT"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3010" name="Title Placeholder 1">
            <a:extLst>
              <a:ext uri="{FF2B5EF4-FFF2-40B4-BE49-F238E27FC236}">
                <a16:creationId xmlns:a16="http://schemas.microsoft.com/office/drawing/2014/main" id="{65F7825B-F0BC-68C1-AA1F-444A620EF15E}"/>
              </a:ext>
            </a:extLst>
          </p:cNvPr>
          <p:cNvSpPr>
            <a:spLocks noGrp="1"/>
          </p:cNvSpPr>
          <p:nvPr>
            <p:ph type="title"/>
          </p:nvPr>
        </p:nvSpPr>
        <p:spPr bwMode="auto">
          <a:xfrm>
            <a:off x="779463" y="295275"/>
            <a:ext cx="7583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CI"/>
              <a:t>Click to edit Master title style</a:t>
            </a:r>
          </a:p>
        </p:txBody>
      </p:sp>
      <p:sp>
        <p:nvSpPr>
          <p:cNvPr id="43011" name="Text Placeholder 2">
            <a:extLst>
              <a:ext uri="{FF2B5EF4-FFF2-40B4-BE49-F238E27FC236}">
                <a16:creationId xmlns:a16="http://schemas.microsoft.com/office/drawing/2014/main" id="{64EFAB39-2AF5-F201-F6BF-A075F9FA6919}"/>
              </a:ext>
            </a:extLst>
          </p:cNvPr>
          <p:cNvSpPr>
            <a:spLocks noGrp="1"/>
          </p:cNvSpPr>
          <p:nvPr>
            <p:ph type="body" idx="1"/>
          </p:nvPr>
        </p:nvSpPr>
        <p:spPr bwMode="auto">
          <a:xfrm>
            <a:off x="779463" y="1949450"/>
            <a:ext cx="7583487"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CI"/>
              <a:t>Click to edit Master text styles</a:t>
            </a:r>
          </a:p>
          <a:p>
            <a:pPr lvl="1"/>
            <a:r>
              <a:rPr lang="en-US" altLang="en-CI"/>
              <a:t>Second level</a:t>
            </a:r>
          </a:p>
          <a:p>
            <a:pPr lvl="2"/>
            <a:r>
              <a:rPr lang="en-US" altLang="en-CI"/>
              <a:t>Third level</a:t>
            </a:r>
          </a:p>
          <a:p>
            <a:pPr lvl="3"/>
            <a:r>
              <a:rPr lang="en-US" altLang="en-CI"/>
              <a:t>Fourth level</a:t>
            </a:r>
          </a:p>
          <a:p>
            <a:pPr lvl="4"/>
            <a:r>
              <a:rPr lang="en-US" altLang="en-CI"/>
              <a:t>Fifth level</a:t>
            </a:r>
          </a:p>
        </p:txBody>
      </p:sp>
      <p:sp>
        <p:nvSpPr>
          <p:cNvPr id="4" name="Date Placeholder 3">
            <a:extLst>
              <a:ext uri="{FF2B5EF4-FFF2-40B4-BE49-F238E27FC236}">
                <a16:creationId xmlns:a16="http://schemas.microsoft.com/office/drawing/2014/main" id="{A2F98922-42CD-C86C-7E76-4DECA8260033}"/>
              </a:ext>
            </a:extLst>
          </p:cNvPr>
          <p:cNvSpPr>
            <a:spLocks noGrp="1"/>
          </p:cNvSpPr>
          <p:nvPr>
            <p:ph type="dt" sz="half" idx="2"/>
          </p:nvPr>
        </p:nvSpPr>
        <p:spPr>
          <a:xfrm>
            <a:off x="228600" y="6243638"/>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a:defRPr sz="1100" b="1">
                <a:solidFill>
                  <a:srgbClr val="A6A6A6"/>
                </a:solidFill>
                <a:latin typeface="Calibri" panose="020F0502020204030204" pitchFamily="34" charset="0"/>
                <a:cs typeface="Arial" panose="020B0604020202020204" pitchFamily="34" charset="0"/>
              </a:defRPr>
            </a:lvl1pPr>
          </a:lstStyle>
          <a:p>
            <a:fld id="{82EE04A0-5F46-974B-9597-FAB9A3D0CD97}" type="datetimeFigureOut">
              <a:rPr lang="en-US" altLang="en-CI"/>
              <a:pPr/>
              <a:t>7/15/23</a:t>
            </a:fld>
            <a:endParaRPr lang="en-US" altLang="en-CI"/>
          </a:p>
        </p:txBody>
      </p:sp>
      <p:sp>
        <p:nvSpPr>
          <p:cNvPr id="5" name="Footer Placeholder 4">
            <a:extLst>
              <a:ext uri="{FF2B5EF4-FFF2-40B4-BE49-F238E27FC236}">
                <a16:creationId xmlns:a16="http://schemas.microsoft.com/office/drawing/2014/main" id="{65054D74-07E1-74D4-5349-D1C4D246CB84}"/>
              </a:ext>
            </a:extLst>
          </p:cNvPr>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defTabSz="914400">
              <a:defRPr sz="1100" b="1">
                <a:solidFill>
                  <a:srgbClr val="FFFFFF">
                    <a:lumMod val="65000"/>
                  </a:srgbClr>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874097F-81BD-819F-FA3A-665DE17415D7}"/>
              </a:ext>
            </a:extLst>
          </p:cNvPr>
          <p:cNvSpPr>
            <a:spLocks noGrp="1"/>
          </p:cNvSpPr>
          <p:nvPr>
            <p:ph type="sldNum" sz="quarter" idx="4"/>
          </p:nvPr>
        </p:nvSpPr>
        <p:spPr>
          <a:xfrm>
            <a:off x="4305300" y="6248400"/>
            <a:ext cx="533400" cy="365125"/>
          </a:xfrm>
          <a:prstGeom prst="rect">
            <a:avLst/>
          </a:prstGeom>
        </p:spPr>
        <p:txBody>
          <a:bodyPr vert="horz" wrap="square" lIns="91440" tIns="45720" rIns="91440" bIns="45720" numCol="1" anchor="ctr" anchorCtr="0" compatLnSpc="1">
            <a:prstTxWarp prst="textNoShape">
              <a:avLst/>
            </a:prstTxWarp>
          </a:bodyPr>
          <a:lstStyle>
            <a:lvl1pPr algn="ctr" defTabSz="914400">
              <a:defRPr sz="1100" b="1">
                <a:solidFill>
                  <a:srgbClr val="A6A6A6"/>
                </a:solidFill>
                <a:latin typeface="Calibri" panose="020F0502020204030204" pitchFamily="34" charset="0"/>
                <a:cs typeface="Arial" panose="020B0604020202020204" pitchFamily="34" charset="0"/>
              </a:defRPr>
            </a:lvl1pPr>
          </a:lstStyle>
          <a:p>
            <a:fld id="{BC87C9D9-1BF4-D543-BAEF-6F201BC0C643}" type="slidenum">
              <a:rPr lang="en-US" altLang="en-CI"/>
              <a:pPr/>
              <a:t>‹#›</a:t>
            </a:fld>
            <a:endParaRPr lang="en-US" altLang="en-CI"/>
          </a:p>
        </p:txBody>
      </p:sp>
    </p:spTree>
    <p:extLst>
      <p:ext uri="{BB962C8B-B14F-4D97-AF65-F5344CB8AC3E}">
        <p14:creationId xmlns:p14="http://schemas.microsoft.com/office/powerpoint/2010/main" val="272853576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xStyles>
    <p:titleStyle>
      <a:lvl1pPr algn="l" rtl="0" eaLnBrk="0" fontAlgn="base" hangingPunct="0">
        <a:spcBef>
          <a:spcPct val="0"/>
        </a:spcBef>
        <a:spcAft>
          <a:spcPct val="0"/>
        </a:spcAft>
        <a:defRPr sz="3800" kern="1200">
          <a:solidFill>
            <a:srgbClr val="174576"/>
          </a:solidFill>
          <a:latin typeface="+mj-lt"/>
          <a:ea typeface="ＭＳ Ｐゴシック" charset="0"/>
          <a:cs typeface="ＭＳ Ｐゴシック" charset="0"/>
        </a:defRPr>
      </a:lvl1pPr>
      <a:lvl2pPr algn="l" rtl="0" eaLnBrk="0" fontAlgn="base" hangingPunct="0">
        <a:spcBef>
          <a:spcPct val="0"/>
        </a:spcBef>
        <a:spcAft>
          <a:spcPct val="0"/>
        </a:spcAft>
        <a:defRPr sz="3800">
          <a:solidFill>
            <a:srgbClr val="174576"/>
          </a:solidFill>
          <a:latin typeface="Corbel" charset="0"/>
          <a:ea typeface="ＭＳ Ｐゴシック" charset="0"/>
          <a:cs typeface="ＭＳ Ｐゴシック" charset="0"/>
        </a:defRPr>
      </a:lvl2pPr>
      <a:lvl3pPr algn="l" rtl="0" eaLnBrk="0" fontAlgn="base" hangingPunct="0">
        <a:spcBef>
          <a:spcPct val="0"/>
        </a:spcBef>
        <a:spcAft>
          <a:spcPct val="0"/>
        </a:spcAft>
        <a:defRPr sz="3800">
          <a:solidFill>
            <a:srgbClr val="174576"/>
          </a:solidFill>
          <a:latin typeface="Corbel" charset="0"/>
          <a:ea typeface="ＭＳ Ｐゴシック" charset="0"/>
          <a:cs typeface="ＭＳ Ｐゴシック" charset="0"/>
        </a:defRPr>
      </a:lvl3pPr>
      <a:lvl4pPr algn="l" rtl="0" eaLnBrk="0" fontAlgn="base" hangingPunct="0">
        <a:spcBef>
          <a:spcPct val="0"/>
        </a:spcBef>
        <a:spcAft>
          <a:spcPct val="0"/>
        </a:spcAft>
        <a:defRPr sz="3800">
          <a:solidFill>
            <a:srgbClr val="174576"/>
          </a:solidFill>
          <a:latin typeface="Corbel" charset="0"/>
          <a:ea typeface="ＭＳ Ｐゴシック" charset="0"/>
          <a:cs typeface="ＭＳ Ｐゴシック" charset="0"/>
        </a:defRPr>
      </a:lvl4pPr>
      <a:lvl5pPr algn="l" rtl="0" eaLnBrk="0" fontAlgn="base" hangingPunct="0">
        <a:spcBef>
          <a:spcPct val="0"/>
        </a:spcBef>
        <a:spcAft>
          <a:spcPct val="0"/>
        </a:spcAft>
        <a:defRPr sz="3800">
          <a:solidFill>
            <a:srgbClr val="174576"/>
          </a:solidFill>
          <a:latin typeface="Corbel" charset="0"/>
          <a:ea typeface="ＭＳ Ｐゴシック" charset="0"/>
          <a:cs typeface="ＭＳ Ｐゴシック" charset="0"/>
        </a:defRPr>
      </a:lvl5pPr>
      <a:lvl6pPr marL="457200" algn="l" rtl="0" fontAlgn="base">
        <a:spcBef>
          <a:spcPct val="0"/>
        </a:spcBef>
        <a:spcAft>
          <a:spcPct val="0"/>
        </a:spcAft>
        <a:defRPr sz="3800">
          <a:solidFill>
            <a:srgbClr val="174576"/>
          </a:solidFill>
          <a:latin typeface="Corbel" charset="0"/>
          <a:ea typeface="ＭＳ Ｐゴシック" charset="0"/>
          <a:cs typeface="ＭＳ Ｐゴシック" charset="0"/>
        </a:defRPr>
      </a:lvl6pPr>
      <a:lvl7pPr marL="914400" algn="l" rtl="0" fontAlgn="base">
        <a:spcBef>
          <a:spcPct val="0"/>
        </a:spcBef>
        <a:spcAft>
          <a:spcPct val="0"/>
        </a:spcAft>
        <a:defRPr sz="3800">
          <a:solidFill>
            <a:srgbClr val="174576"/>
          </a:solidFill>
          <a:latin typeface="Corbel" charset="0"/>
          <a:ea typeface="ＭＳ Ｐゴシック" charset="0"/>
          <a:cs typeface="ＭＳ Ｐゴシック" charset="0"/>
        </a:defRPr>
      </a:lvl7pPr>
      <a:lvl8pPr marL="1371600" algn="l" rtl="0" fontAlgn="base">
        <a:spcBef>
          <a:spcPct val="0"/>
        </a:spcBef>
        <a:spcAft>
          <a:spcPct val="0"/>
        </a:spcAft>
        <a:defRPr sz="3800">
          <a:solidFill>
            <a:srgbClr val="174576"/>
          </a:solidFill>
          <a:latin typeface="Corbel" charset="0"/>
          <a:ea typeface="ＭＳ Ｐゴシック" charset="0"/>
          <a:cs typeface="ＭＳ Ｐゴシック" charset="0"/>
        </a:defRPr>
      </a:lvl8pPr>
      <a:lvl9pPr marL="1828800" algn="l" rtl="0" fontAlgn="base">
        <a:spcBef>
          <a:spcPct val="0"/>
        </a:spcBef>
        <a:spcAft>
          <a:spcPct val="0"/>
        </a:spcAft>
        <a:defRPr sz="3800">
          <a:solidFill>
            <a:srgbClr val="174576"/>
          </a:solidFill>
          <a:latin typeface="Corbel"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SzPct val="90000"/>
        <a:buFont typeface="Wingdings 2" pitchFamily="2" charset="2"/>
        <a:buChar char=""/>
        <a:defRPr sz="2200" kern="1200">
          <a:solidFill>
            <a:srgbClr val="174576"/>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chemeClr val="accent1"/>
        </a:buClr>
        <a:buSzPct val="90000"/>
        <a:buFont typeface="Wingdings 2" pitchFamily="2" charset="2"/>
        <a:buChar char=""/>
        <a:defRPr sz="2000" kern="1200">
          <a:solidFill>
            <a:srgbClr val="174576"/>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Wingdings 2" pitchFamily="2" charset="2"/>
        <a:buChar char=""/>
        <a:defRPr kern="1200">
          <a:solidFill>
            <a:srgbClr val="174576"/>
          </a:solidFill>
          <a:latin typeface="+mn-lt"/>
          <a:ea typeface="ＭＳ Ｐゴシック" charset="0"/>
          <a:cs typeface="+mn-cs"/>
        </a:defRPr>
      </a:lvl3pPr>
      <a:lvl4pPr marL="1371600" indent="-336550" algn="l" rtl="0" eaLnBrk="0" fontAlgn="base" hangingPunct="0">
        <a:spcBef>
          <a:spcPts val="600"/>
        </a:spcBef>
        <a:spcAft>
          <a:spcPct val="0"/>
        </a:spcAft>
        <a:buClr>
          <a:schemeClr val="accent1"/>
        </a:buClr>
        <a:buSzPct val="90000"/>
        <a:buFont typeface="Wingdings 2" pitchFamily="2" charset="2"/>
        <a:buChar char=""/>
        <a:defRPr kern="1200">
          <a:solidFill>
            <a:srgbClr val="174576"/>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2" pitchFamily="2" charset="2"/>
        <a:buChar char=""/>
        <a:defRPr kern="1200">
          <a:solidFill>
            <a:srgbClr val="174576"/>
          </a:solidFill>
          <a:latin typeface="+mn-lt"/>
          <a:ea typeface="ＭＳ Ｐゴシック" charset="0"/>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144BF1-A33E-8DB9-B0C9-517C612E7647}"/>
              </a:ext>
            </a:extLst>
          </p:cNvPr>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13317" name="Title Placeholder 1">
            <a:extLst>
              <a:ext uri="{FF2B5EF4-FFF2-40B4-BE49-F238E27FC236}">
                <a16:creationId xmlns:a16="http://schemas.microsoft.com/office/drawing/2014/main" id="{E1C146CB-89DB-737E-3CE4-E7F4079DB593}"/>
              </a:ext>
            </a:extLst>
          </p:cNvPr>
          <p:cNvSpPr>
            <a:spLocks noGrp="1"/>
          </p:cNvSpPr>
          <p:nvPr>
            <p:ph type="title"/>
          </p:nvPr>
        </p:nvSpPr>
        <p:spPr bwMode="auto">
          <a:xfrm>
            <a:off x="688975" y="569913"/>
            <a:ext cx="7756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CI"/>
              <a:t>Click to edit Master title style</a:t>
            </a:r>
          </a:p>
        </p:txBody>
      </p:sp>
      <p:sp>
        <p:nvSpPr>
          <p:cNvPr id="13318" name="Text Placeholder 2">
            <a:extLst>
              <a:ext uri="{FF2B5EF4-FFF2-40B4-BE49-F238E27FC236}">
                <a16:creationId xmlns:a16="http://schemas.microsoft.com/office/drawing/2014/main" id="{B25EA42E-80B7-1855-5D49-7CA1E4344EE6}"/>
              </a:ext>
            </a:extLst>
          </p:cNvPr>
          <p:cNvSpPr>
            <a:spLocks noGrp="1"/>
          </p:cNvSpPr>
          <p:nvPr>
            <p:ph type="body" idx="1"/>
          </p:nvPr>
        </p:nvSpPr>
        <p:spPr bwMode="auto">
          <a:xfrm>
            <a:off x="698500" y="2247900"/>
            <a:ext cx="77470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CI"/>
              <a:t>Click to edit Master text styles</a:t>
            </a:r>
          </a:p>
          <a:p>
            <a:pPr lvl="1"/>
            <a:r>
              <a:rPr lang="en-US" altLang="en-CI"/>
              <a:t>Second level</a:t>
            </a:r>
          </a:p>
          <a:p>
            <a:pPr lvl="2"/>
            <a:r>
              <a:rPr lang="en-US" altLang="en-CI"/>
              <a:t>Third level</a:t>
            </a:r>
          </a:p>
          <a:p>
            <a:pPr lvl="3"/>
            <a:r>
              <a:rPr lang="en-US" altLang="en-CI"/>
              <a:t>Fourth level</a:t>
            </a:r>
          </a:p>
          <a:p>
            <a:pPr lvl="4"/>
            <a:r>
              <a:rPr lang="en-US" altLang="en-CI"/>
              <a:t>Fifth level</a:t>
            </a:r>
          </a:p>
        </p:txBody>
      </p:sp>
      <p:sp>
        <p:nvSpPr>
          <p:cNvPr id="4" name="Date Placeholder 3">
            <a:extLst>
              <a:ext uri="{FF2B5EF4-FFF2-40B4-BE49-F238E27FC236}">
                <a16:creationId xmlns:a16="http://schemas.microsoft.com/office/drawing/2014/main" id="{281EB867-CB26-BD00-F650-6F28D978F349}"/>
              </a:ext>
            </a:extLst>
          </p:cNvPr>
          <p:cNvSpPr>
            <a:spLocks noGrp="1"/>
          </p:cNvSpPr>
          <p:nvPr>
            <p:ph type="dt" sz="half" idx="2"/>
          </p:nvPr>
        </p:nvSpPr>
        <p:spPr>
          <a:xfrm>
            <a:off x="360363" y="6161088"/>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a:defRPr sz="1200">
                <a:solidFill>
                  <a:srgbClr val="895D1D"/>
                </a:solidFill>
                <a:latin typeface="Calibri" panose="020F0502020204030204" pitchFamily="34" charset="0"/>
                <a:cs typeface="Arial" panose="020B0604020202020204" pitchFamily="34" charset="0"/>
              </a:defRPr>
            </a:lvl1pPr>
          </a:lstStyle>
          <a:p>
            <a:fld id="{D01B6576-80A7-3A46-BD91-72C513677D6B}" type="datetimeFigureOut">
              <a:rPr lang="en-US" altLang="en-CI"/>
              <a:pPr/>
              <a:t>7/15/23</a:t>
            </a:fld>
            <a:endParaRPr lang="en-US" altLang="en-CI"/>
          </a:p>
        </p:txBody>
      </p:sp>
      <p:sp>
        <p:nvSpPr>
          <p:cNvPr id="5" name="Footer Placeholder 4">
            <a:extLst>
              <a:ext uri="{FF2B5EF4-FFF2-40B4-BE49-F238E27FC236}">
                <a16:creationId xmlns:a16="http://schemas.microsoft.com/office/drawing/2014/main" id="{C72BFE04-61A3-85EA-B43E-A85094F0C4CA}"/>
              </a:ext>
            </a:extLst>
          </p:cNvPr>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defTabSz="914400">
              <a:defRPr sz="1200">
                <a:solidFill>
                  <a:srgbClr val="895D1D"/>
                </a:solidFill>
                <a:latin typeface="Calibri" pitchFamily="34" charset="0"/>
                <a:ea typeface="+mn-ea"/>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6C12F6B-4C4B-524F-D191-1A451F4B74A8}"/>
              </a:ext>
            </a:extLst>
          </p:cNvPr>
          <p:cNvSpPr>
            <a:spLocks noGrp="1"/>
          </p:cNvSpPr>
          <p:nvPr>
            <p:ph type="sldNum" sz="quarter" idx="4"/>
          </p:nvPr>
        </p:nvSpPr>
        <p:spPr>
          <a:xfrm>
            <a:off x="6638925" y="6161088"/>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a:defRPr sz="1200">
                <a:solidFill>
                  <a:srgbClr val="895D1D"/>
                </a:solidFill>
                <a:latin typeface="Calibri" panose="020F0502020204030204" pitchFamily="34" charset="0"/>
                <a:cs typeface="Arial" panose="020B0604020202020204" pitchFamily="34" charset="0"/>
              </a:defRPr>
            </a:lvl1pPr>
          </a:lstStyle>
          <a:p>
            <a:fld id="{9CB98049-DFFB-A74A-9F26-AAF477A60F8D}" type="slidenum">
              <a:rPr lang="en-US" altLang="en-CI"/>
              <a:pPr/>
              <a:t>‹#›</a:t>
            </a:fld>
            <a:endParaRPr lang="en-US" altLang="en-CI"/>
          </a:p>
        </p:txBody>
      </p:sp>
    </p:spTree>
    <p:extLst>
      <p:ext uri="{BB962C8B-B14F-4D97-AF65-F5344CB8AC3E}">
        <p14:creationId xmlns:p14="http://schemas.microsoft.com/office/powerpoint/2010/main" val="74285210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5400" kern="1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5400">
          <a:solidFill>
            <a:schemeClr val="tx2"/>
          </a:solidFill>
          <a:latin typeface="Book Antiqua" charset="0"/>
          <a:ea typeface="ＭＳ Ｐゴシック" charset="0"/>
          <a:cs typeface="ＭＳ Ｐゴシック" charset="0"/>
        </a:defRPr>
      </a:lvl2pPr>
      <a:lvl3pPr algn="ctr" rtl="0" eaLnBrk="0" fontAlgn="base" hangingPunct="0">
        <a:spcBef>
          <a:spcPct val="0"/>
        </a:spcBef>
        <a:spcAft>
          <a:spcPct val="0"/>
        </a:spcAft>
        <a:defRPr sz="5400">
          <a:solidFill>
            <a:schemeClr val="tx2"/>
          </a:solidFill>
          <a:latin typeface="Book Antiqua" charset="0"/>
          <a:ea typeface="ＭＳ Ｐゴシック" charset="0"/>
          <a:cs typeface="ＭＳ Ｐゴシック" charset="0"/>
        </a:defRPr>
      </a:lvl3pPr>
      <a:lvl4pPr algn="ctr" rtl="0" eaLnBrk="0" fontAlgn="base" hangingPunct="0">
        <a:spcBef>
          <a:spcPct val="0"/>
        </a:spcBef>
        <a:spcAft>
          <a:spcPct val="0"/>
        </a:spcAft>
        <a:defRPr sz="5400">
          <a:solidFill>
            <a:schemeClr val="tx2"/>
          </a:solidFill>
          <a:latin typeface="Book Antiqua" charset="0"/>
          <a:ea typeface="ＭＳ Ｐゴシック" charset="0"/>
          <a:cs typeface="ＭＳ Ｐゴシック" charset="0"/>
        </a:defRPr>
      </a:lvl4pPr>
      <a:lvl5pPr algn="ctr" rtl="0" eaLnBrk="0" fontAlgn="base" hangingPunct="0">
        <a:spcBef>
          <a:spcPct val="0"/>
        </a:spcBef>
        <a:spcAft>
          <a:spcPct val="0"/>
        </a:spcAft>
        <a:defRPr sz="5400">
          <a:solidFill>
            <a:schemeClr val="tx2"/>
          </a:solidFill>
          <a:latin typeface="Book Antiqua"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itchFamily="2" charset="2"/>
        <a:buChar char=""/>
        <a:defRPr sz="2400" kern="1200">
          <a:solidFill>
            <a:srgbClr val="262626"/>
          </a:solidFill>
          <a:latin typeface="+mn-lt"/>
          <a:ea typeface="ＭＳ Ｐゴシック" charset="0"/>
          <a:cs typeface="ＭＳ Ｐゴシック" charset="0"/>
        </a:defRPr>
      </a:lvl1pPr>
      <a:lvl2pPr marL="776288" indent="-365125" algn="l" rtl="0" eaLnBrk="0" fontAlgn="base" hangingPunct="0">
        <a:spcBef>
          <a:spcPct val="20000"/>
        </a:spcBef>
        <a:spcAft>
          <a:spcPct val="0"/>
        </a:spcAft>
        <a:buClr>
          <a:schemeClr val="accent1"/>
        </a:buClr>
        <a:buFont typeface="Wingdings" pitchFamily="2" charset="2"/>
        <a:buChar char=""/>
        <a:defRPr sz="2200" kern="1200">
          <a:solidFill>
            <a:srgbClr val="262626"/>
          </a:solidFill>
          <a:latin typeface="+mn-lt"/>
          <a:ea typeface="ＭＳ Ｐゴシック" charset="0"/>
          <a:cs typeface="+mn-cs"/>
        </a:defRPr>
      </a:lvl2pPr>
      <a:lvl3pPr marL="1143000" indent="-365125" algn="l" rtl="0" eaLnBrk="0" fontAlgn="base" hangingPunct="0">
        <a:spcBef>
          <a:spcPct val="20000"/>
        </a:spcBef>
        <a:spcAft>
          <a:spcPct val="0"/>
        </a:spcAft>
        <a:buClr>
          <a:schemeClr val="accent1"/>
        </a:buClr>
        <a:buFont typeface="Wingdings" pitchFamily="2" charset="2"/>
        <a:buChar char=""/>
        <a:defRPr sz="2000" kern="1200">
          <a:solidFill>
            <a:srgbClr val="262626"/>
          </a:solidFill>
          <a:latin typeface="+mn-lt"/>
          <a:ea typeface="ＭＳ Ｐゴシック" charset="0"/>
          <a:cs typeface="+mn-cs"/>
        </a:defRPr>
      </a:lvl3pPr>
      <a:lvl4pPr marL="1508125" indent="-319088" algn="l" rtl="0" eaLnBrk="0" fontAlgn="base" hangingPunct="0">
        <a:spcBef>
          <a:spcPct val="20000"/>
        </a:spcBef>
        <a:spcAft>
          <a:spcPct val="0"/>
        </a:spcAft>
        <a:buClr>
          <a:schemeClr val="accent1"/>
        </a:buClr>
        <a:buFont typeface="Wingdings" pitchFamily="2" charset="2"/>
        <a:buChar char=""/>
        <a:defRPr kern="1200">
          <a:solidFill>
            <a:srgbClr val="262626"/>
          </a:solidFill>
          <a:latin typeface="+mn-lt"/>
          <a:ea typeface="ＭＳ Ｐゴシック" charset="0"/>
          <a:cs typeface="+mn-cs"/>
        </a:defRPr>
      </a:lvl4pPr>
      <a:lvl5pPr marL="1828800" indent="-319088" algn="l" rtl="0" eaLnBrk="0" fontAlgn="base" hangingPunct="0">
        <a:spcBef>
          <a:spcPct val="20000"/>
        </a:spcBef>
        <a:spcAft>
          <a:spcPct val="0"/>
        </a:spcAft>
        <a:buClr>
          <a:schemeClr val="accent1"/>
        </a:buClr>
        <a:buFont typeface="Wingdings" pitchFamily="2" charset="2"/>
        <a:buChar char=""/>
        <a:defRPr sz="1600" kern="1200">
          <a:solidFill>
            <a:srgbClr val="262626"/>
          </a:solidFill>
          <a:latin typeface="+mn-lt"/>
          <a:ea typeface="ＭＳ Ｐゴシック" charset="0"/>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7144-D81B-089E-F968-D7E6D3015942}"/>
              </a:ext>
            </a:extLst>
          </p:cNvPr>
          <p:cNvSpPr>
            <a:spLocks noGrp="1"/>
          </p:cNvSpPr>
          <p:nvPr>
            <p:ph type="ctrTitle"/>
          </p:nvPr>
        </p:nvSpPr>
        <p:spPr>
          <a:xfrm>
            <a:off x="1116013" y="1905000"/>
            <a:ext cx="6938962" cy="1582738"/>
          </a:xfrm>
        </p:spPr>
        <p:txBody>
          <a:bodyPr rtlCol="0">
            <a:normAutofit fontScale="90000"/>
          </a:bodyPr>
          <a:lstStyle/>
          <a:p>
            <a:pPr eaLnBrk="1" fontAlgn="auto" hangingPunct="1">
              <a:spcAft>
                <a:spcPts val="0"/>
              </a:spcAft>
              <a:defRPr/>
            </a:pPr>
            <a:r>
              <a:rPr lang="en-US" dirty="0">
                <a:ea typeface="+mj-ea"/>
                <a:cs typeface="+mj-cs"/>
              </a:rPr>
              <a:t>Origins &amp; End Time Prophecy</a:t>
            </a:r>
          </a:p>
        </p:txBody>
      </p:sp>
      <p:sp>
        <p:nvSpPr>
          <p:cNvPr id="4" name="Isosceles Triangle 3">
            <a:extLst>
              <a:ext uri="{FF2B5EF4-FFF2-40B4-BE49-F238E27FC236}">
                <a16:creationId xmlns:a16="http://schemas.microsoft.com/office/drawing/2014/main" id="{0C3909E8-A341-61BE-E6EC-0BEF669E6F27}"/>
              </a:ext>
            </a:extLst>
          </p:cNvPr>
          <p:cNvSpPr>
            <a:spLocks noChangeArrowheads="1"/>
          </p:cNvSpPr>
          <p:nvPr/>
        </p:nvSpPr>
        <p:spPr bwMode="auto">
          <a:xfrm flipV="1">
            <a:off x="431800" y="1824038"/>
            <a:ext cx="8610600" cy="2811462"/>
          </a:xfrm>
          <a:prstGeom prst="triangle">
            <a:avLst>
              <a:gd name="adj" fmla="val 50000"/>
            </a:avLst>
          </a:prstGeom>
          <a:noFill/>
          <a:ln w="63500">
            <a:solidFill>
              <a:srgbClr val="FF6600"/>
            </a:solidFill>
            <a:miter lim="800000"/>
            <a:headEnd/>
            <a:tailEnd/>
          </a:ln>
          <a:effectLst>
            <a:outerShdw blurRad="38100" dist="25400" dir="5400000"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Garamond" panose="02020404030301010803" pitchFamily="18" charset="0"/>
                <a:ea typeface="ＭＳ Ｐゴシック" panose="020B0600070205080204" pitchFamily="34" charset="-128"/>
              </a:defRPr>
            </a:lvl1pPr>
            <a:lvl2pPr marL="742950" indent="-285750">
              <a:defRPr sz="2400">
                <a:solidFill>
                  <a:schemeClr val="tx1"/>
                </a:solidFill>
                <a:latin typeface="Garamond" panose="02020404030301010803" pitchFamily="18" charset="0"/>
                <a:ea typeface="ＭＳ Ｐゴシック" panose="020B0600070205080204" pitchFamily="34" charset="-128"/>
              </a:defRPr>
            </a:lvl2pPr>
            <a:lvl3pPr marL="1143000" indent="-228600">
              <a:defRPr sz="2400">
                <a:solidFill>
                  <a:schemeClr val="tx1"/>
                </a:solidFill>
                <a:latin typeface="Garamond" panose="02020404030301010803" pitchFamily="18" charset="0"/>
                <a:ea typeface="ＭＳ Ｐゴシック" panose="020B0600070205080204" pitchFamily="34" charset="-128"/>
              </a:defRPr>
            </a:lvl3pPr>
            <a:lvl4pPr marL="1600200" indent="-228600">
              <a:defRPr sz="2400">
                <a:solidFill>
                  <a:schemeClr val="tx1"/>
                </a:solidFill>
                <a:latin typeface="Garamond" panose="02020404030301010803" pitchFamily="18" charset="0"/>
                <a:ea typeface="ＭＳ Ｐゴシック" panose="020B0600070205080204" pitchFamily="34" charset="-128"/>
              </a:defRPr>
            </a:lvl4pPr>
            <a:lvl5pPr marL="2057400" indent="-22860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algn="ctr" eaLnBrk="1" hangingPunct="1"/>
            <a:endParaRPr lang="en-CI" altLang="en-CI" sz="1800">
              <a:solidFill>
                <a:srgbClr val="FFFF00"/>
              </a:solidFill>
            </a:endParaRPr>
          </a:p>
        </p:txBody>
      </p:sp>
      <p:sp>
        <p:nvSpPr>
          <p:cNvPr id="6" name="Isosceles Triangle 5">
            <a:extLst>
              <a:ext uri="{FF2B5EF4-FFF2-40B4-BE49-F238E27FC236}">
                <a16:creationId xmlns:a16="http://schemas.microsoft.com/office/drawing/2014/main" id="{15B49FA6-91B5-4A9A-0D00-5C4EE6858EFE}"/>
              </a:ext>
            </a:extLst>
          </p:cNvPr>
          <p:cNvSpPr>
            <a:spLocks noChangeArrowheads="1"/>
          </p:cNvSpPr>
          <p:nvPr/>
        </p:nvSpPr>
        <p:spPr bwMode="auto">
          <a:xfrm flipV="1">
            <a:off x="22225" y="1695450"/>
            <a:ext cx="8951913" cy="2973388"/>
          </a:xfrm>
          <a:prstGeom prst="triangle">
            <a:avLst>
              <a:gd name="adj" fmla="val 50000"/>
            </a:avLst>
          </a:prstGeom>
          <a:noFill/>
          <a:ln w="63500">
            <a:solidFill>
              <a:srgbClr val="FF6600"/>
            </a:solidFill>
            <a:miter lim="800000"/>
            <a:headEnd/>
            <a:tailEnd/>
          </a:ln>
          <a:effectLst>
            <a:outerShdw blurRad="38100" dist="25400" dir="5400000"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Garamond" panose="02020404030301010803" pitchFamily="18" charset="0"/>
                <a:ea typeface="ＭＳ Ｐゴシック" panose="020B0600070205080204" pitchFamily="34" charset="-128"/>
              </a:defRPr>
            </a:lvl1pPr>
            <a:lvl2pPr marL="742950" indent="-285750">
              <a:defRPr sz="2400">
                <a:solidFill>
                  <a:schemeClr val="tx1"/>
                </a:solidFill>
                <a:latin typeface="Garamond" panose="02020404030301010803" pitchFamily="18" charset="0"/>
                <a:ea typeface="ＭＳ Ｐゴシック" panose="020B0600070205080204" pitchFamily="34" charset="-128"/>
              </a:defRPr>
            </a:lvl2pPr>
            <a:lvl3pPr marL="1143000" indent="-228600">
              <a:defRPr sz="2400">
                <a:solidFill>
                  <a:schemeClr val="tx1"/>
                </a:solidFill>
                <a:latin typeface="Garamond" panose="02020404030301010803" pitchFamily="18" charset="0"/>
                <a:ea typeface="ＭＳ Ｐゴシック" panose="020B0600070205080204" pitchFamily="34" charset="-128"/>
              </a:defRPr>
            </a:lvl3pPr>
            <a:lvl4pPr marL="1600200" indent="-228600">
              <a:defRPr sz="2400">
                <a:solidFill>
                  <a:schemeClr val="tx1"/>
                </a:solidFill>
                <a:latin typeface="Garamond" panose="02020404030301010803" pitchFamily="18" charset="0"/>
                <a:ea typeface="ＭＳ Ｐゴシック" panose="020B0600070205080204" pitchFamily="34" charset="-128"/>
              </a:defRPr>
            </a:lvl4pPr>
            <a:lvl5pPr marL="2057400" indent="-22860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algn="ctr" eaLnBrk="1" hangingPunct="1"/>
            <a:endParaRPr lang="en-CI" altLang="en-CI" sz="1800">
              <a:solidFill>
                <a:srgbClr val="FFFF00"/>
              </a:solidFill>
            </a:endParaRPr>
          </a:p>
        </p:txBody>
      </p:sp>
      <p:sp>
        <p:nvSpPr>
          <p:cNvPr id="5" name="TextBox 4">
            <a:extLst>
              <a:ext uri="{FF2B5EF4-FFF2-40B4-BE49-F238E27FC236}">
                <a16:creationId xmlns:a16="http://schemas.microsoft.com/office/drawing/2014/main" id="{316FAE80-BF0F-E5EB-122B-C35EF2A61686}"/>
              </a:ext>
            </a:extLst>
          </p:cNvPr>
          <p:cNvSpPr txBox="1"/>
          <p:nvPr/>
        </p:nvSpPr>
        <p:spPr>
          <a:xfrm>
            <a:off x="2054741" y="5066857"/>
            <a:ext cx="4662376" cy="601255"/>
          </a:xfrm>
          <a:prstGeom prst="rect">
            <a:avLst/>
          </a:prstGeom>
          <a:noFill/>
        </p:spPr>
        <p:txBody>
          <a:bodyPr wrap="square">
            <a:spAutoFit/>
          </a:bodyPr>
          <a:lstStyle/>
          <a:p>
            <a:pPr marL="1485900" lvl="2" indent="-571500" algn="l" eaLnBrk="1" hangingPunct="1">
              <a:lnSpc>
                <a:spcPct val="80000"/>
              </a:lnSpc>
            </a:pPr>
            <a:r>
              <a:rPr lang="en-US" altLang="en-US" sz="4000" b="1" dirty="0">
                <a:solidFill>
                  <a:srgbClr val="FFFF00"/>
                </a:solidFill>
                <a:latin typeface="American Typewriter" panose="02090604020004020304" pitchFamily="18" charset="77"/>
              </a:rPr>
              <a:t>2 PET. 3: 3-4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F50C75-DD6A-1A54-9F4A-00EC7E8E0F1C}"/>
              </a:ext>
            </a:extLst>
          </p:cNvPr>
          <p:cNvSpPr>
            <a:spLocks noGrp="1"/>
          </p:cNvSpPr>
          <p:nvPr>
            <p:ph type="subTitle" idx="1"/>
          </p:nvPr>
        </p:nvSpPr>
        <p:spPr>
          <a:xfrm>
            <a:off x="2657475" y="11113"/>
            <a:ext cx="6303963" cy="638175"/>
          </a:xfrm>
        </p:spPr>
        <p:txBody>
          <a:bodyPr rtlCol="0">
            <a:normAutofit/>
          </a:bodyPr>
          <a:lstStyle/>
          <a:p>
            <a:pPr eaLnBrk="1" fontAlgn="auto" hangingPunct="1">
              <a:spcAft>
                <a:spcPts val="0"/>
              </a:spcAft>
              <a:defRPr/>
            </a:pPr>
            <a:r>
              <a:rPr lang="en-US" sz="2800" dirty="0">
                <a:solidFill>
                  <a:srgbClr val="FFFF00"/>
                </a:solidFill>
                <a:ea typeface="+mn-ea"/>
                <a:cs typeface="+mn-cs"/>
              </a:rPr>
              <a:t>Theological &amp; Scientific Reformation</a:t>
            </a:r>
          </a:p>
          <a:p>
            <a:pPr eaLnBrk="1" fontAlgn="auto" hangingPunct="1">
              <a:spcAft>
                <a:spcPts val="0"/>
              </a:spcAft>
              <a:defRPr/>
            </a:pPr>
            <a:endParaRPr lang="en-US" dirty="0">
              <a:ea typeface="+mn-ea"/>
              <a:cs typeface="+mn-cs"/>
            </a:endParaRPr>
          </a:p>
        </p:txBody>
      </p:sp>
      <p:sp>
        <p:nvSpPr>
          <p:cNvPr id="2" name="Rectangle 1">
            <a:extLst>
              <a:ext uri="{FF2B5EF4-FFF2-40B4-BE49-F238E27FC236}">
                <a16:creationId xmlns:a16="http://schemas.microsoft.com/office/drawing/2014/main" id="{E6BBE55D-D6FC-AB07-210B-094608E466D4}"/>
              </a:ext>
            </a:extLst>
          </p:cNvPr>
          <p:cNvSpPr/>
          <p:nvPr/>
        </p:nvSpPr>
        <p:spPr>
          <a:xfrm>
            <a:off x="99967" y="291271"/>
            <a:ext cx="1147394" cy="67575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Apostolic Church</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4" name="Rectangle 3">
            <a:extLst>
              <a:ext uri="{FF2B5EF4-FFF2-40B4-BE49-F238E27FC236}">
                <a16:creationId xmlns:a16="http://schemas.microsoft.com/office/drawing/2014/main" id="{27537C87-BDD4-7C59-EC82-3C67EFAB3314}"/>
              </a:ext>
            </a:extLst>
          </p:cNvPr>
          <p:cNvSpPr/>
          <p:nvPr/>
        </p:nvSpPr>
        <p:spPr>
          <a:xfrm>
            <a:off x="3163759" y="2211343"/>
            <a:ext cx="1077265" cy="5896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Dark Ages</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5" name="Rectangle 4">
            <a:extLst>
              <a:ext uri="{FF2B5EF4-FFF2-40B4-BE49-F238E27FC236}">
                <a16:creationId xmlns:a16="http://schemas.microsoft.com/office/drawing/2014/main" id="{4CB1CA59-C4B9-971C-5137-D8EADF0F4D87}"/>
              </a:ext>
            </a:extLst>
          </p:cNvPr>
          <p:cNvSpPr/>
          <p:nvPr/>
        </p:nvSpPr>
        <p:spPr>
          <a:xfrm>
            <a:off x="1247361" y="967024"/>
            <a:ext cx="1065925" cy="6546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r>
              <a:rPr lang="en-US" altLang="en-US" sz="1800" dirty="0"/>
              <a:t>Catholic Church</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6" name="Rectangle 5">
            <a:extLst>
              <a:ext uri="{FF2B5EF4-FFF2-40B4-BE49-F238E27FC236}">
                <a16:creationId xmlns:a16="http://schemas.microsoft.com/office/drawing/2014/main" id="{DAC0DCFD-3A5D-54B8-EF52-B1E985D06B49}"/>
              </a:ext>
            </a:extLst>
          </p:cNvPr>
          <p:cNvSpPr/>
          <p:nvPr/>
        </p:nvSpPr>
        <p:spPr>
          <a:xfrm>
            <a:off x="2075154" y="1632993"/>
            <a:ext cx="1349417" cy="61237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a:t>Waldenses</a:t>
            </a: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8" name="Rectangle 7">
            <a:extLst>
              <a:ext uri="{FF2B5EF4-FFF2-40B4-BE49-F238E27FC236}">
                <a16:creationId xmlns:a16="http://schemas.microsoft.com/office/drawing/2014/main" id="{03B07A42-2CE0-656C-0BCC-CE7EDF6B9CCC}"/>
              </a:ext>
            </a:extLst>
          </p:cNvPr>
          <p:cNvSpPr/>
          <p:nvPr/>
        </p:nvSpPr>
        <p:spPr>
          <a:xfrm>
            <a:off x="4127628" y="2801034"/>
            <a:ext cx="1315398" cy="5896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Reformation</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9" name="Rectangle 8">
            <a:extLst>
              <a:ext uri="{FF2B5EF4-FFF2-40B4-BE49-F238E27FC236}">
                <a16:creationId xmlns:a16="http://schemas.microsoft.com/office/drawing/2014/main" id="{7EFA4F3B-B955-D9C6-554F-343C9860B7C6}"/>
              </a:ext>
            </a:extLst>
          </p:cNvPr>
          <p:cNvSpPr/>
          <p:nvPr/>
        </p:nvSpPr>
        <p:spPr>
          <a:xfrm>
            <a:off x="7521304" y="4570107"/>
            <a:ext cx="1440134" cy="5896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Emerging Church</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10" name="Rectangle 9">
            <a:extLst>
              <a:ext uri="{FF2B5EF4-FFF2-40B4-BE49-F238E27FC236}">
                <a16:creationId xmlns:a16="http://schemas.microsoft.com/office/drawing/2014/main" id="{2FC6840D-5190-5548-2F79-E62052740D55}"/>
              </a:ext>
            </a:extLst>
          </p:cNvPr>
          <p:cNvSpPr/>
          <p:nvPr/>
        </p:nvSpPr>
        <p:spPr>
          <a:xfrm>
            <a:off x="6470634" y="3980416"/>
            <a:ext cx="1295648" cy="5896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Great Awakening</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11" name="Rectangle 10">
            <a:extLst>
              <a:ext uri="{FF2B5EF4-FFF2-40B4-BE49-F238E27FC236}">
                <a16:creationId xmlns:a16="http://schemas.microsoft.com/office/drawing/2014/main" id="{9A828627-DC1D-80F9-32CD-55B8A5851CD5}"/>
              </a:ext>
            </a:extLst>
          </p:cNvPr>
          <p:cNvSpPr/>
          <p:nvPr/>
        </p:nvSpPr>
        <p:spPr>
          <a:xfrm>
            <a:off x="5443026" y="3390725"/>
            <a:ext cx="1175023" cy="5896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Inquisition</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12" name="Rectangle 11">
            <a:extLst>
              <a:ext uri="{FF2B5EF4-FFF2-40B4-BE49-F238E27FC236}">
                <a16:creationId xmlns:a16="http://schemas.microsoft.com/office/drawing/2014/main" id="{AB3FAFB1-CB78-320D-EBEC-28586B7654CD}"/>
              </a:ext>
            </a:extLst>
          </p:cNvPr>
          <p:cNvSpPr/>
          <p:nvPr/>
        </p:nvSpPr>
        <p:spPr>
          <a:xfrm>
            <a:off x="4371325" y="4757913"/>
            <a:ext cx="1676895" cy="80377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Great Scientific Advancement/ Catastrophism</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13" name="Rectangle 12">
            <a:extLst>
              <a:ext uri="{FF2B5EF4-FFF2-40B4-BE49-F238E27FC236}">
                <a16:creationId xmlns:a16="http://schemas.microsoft.com/office/drawing/2014/main" id="{7A3983B4-2213-6434-A3E5-BD68A0329E26}"/>
              </a:ext>
            </a:extLst>
          </p:cNvPr>
          <p:cNvSpPr/>
          <p:nvPr/>
        </p:nvSpPr>
        <p:spPr>
          <a:xfrm>
            <a:off x="2931191" y="3980416"/>
            <a:ext cx="1440134" cy="5896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Heliocentric Cosmology</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14" name="Rectangle 13">
            <a:extLst>
              <a:ext uri="{FF2B5EF4-FFF2-40B4-BE49-F238E27FC236}">
                <a16:creationId xmlns:a16="http://schemas.microsoft.com/office/drawing/2014/main" id="{7471B00E-3372-F3AC-1955-609E94BB6B35}"/>
              </a:ext>
            </a:extLst>
          </p:cNvPr>
          <p:cNvSpPr/>
          <p:nvPr/>
        </p:nvSpPr>
        <p:spPr>
          <a:xfrm>
            <a:off x="5443026" y="5668721"/>
            <a:ext cx="1941134" cy="5896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Darwinism/</a:t>
            </a:r>
          </a:p>
          <a:p>
            <a:pPr algn="ctr" eaLnBrk="1" fontAlgn="auto" hangingPunct="1">
              <a:spcBef>
                <a:spcPts val="0"/>
              </a:spcBef>
              <a:spcAft>
                <a:spcPts val="0"/>
              </a:spcAft>
              <a:defRPr/>
            </a:pPr>
            <a:r>
              <a:rPr lang="en-US" sz="1800" dirty="0"/>
              <a:t>Uniformitarianism</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16" name="Rectangle 15">
            <a:extLst>
              <a:ext uri="{FF2B5EF4-FFF2-40B4-BE49-F238E27FC236}">
                <a16:creationId xmlns:a16="http://schemas.microsoft.com/office/drawing/2014/main" id="{37C6BDB1-712E-935B-095B-B99094E1F6B7}"/>
              </a:ext>
            </a:extLst>
          </p:cNvPr>
          <p:cNvSpPr/>
          <p:nvPr/>
        </p:nvSpPr>
        <p:spPr>
          <a:xfrm>
            <a:off x="1355087" y="3175261"/>
            <a:ext cx="1440134" cy="5896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Renaissance/Naturalism</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17" name="Rectangle 16">
            <a:extLst>
              <a:ext uri="{FF2B5EF4-FFF2-40B4-BE49-F238E27FC236}">
                <a16:creationId xmlns:a16="http://schemas.microsoft.com/office/drawing/2014/main" id="{D7FC0F15-1A08-B74F-CDDD-BF2D3CAE9AE0}"/>
              </a:ext>
            </a:extLst>
          </p:cNvPr>
          <p:cNvSpPr/>
          <p:nvPr/>
        </p:nvSpPr>
        <p:spPr>
          <a:xfrm>
            <a:off x="99966" y="1950519"/>
            <a:ext cx="1600979" cy="5896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Geocentric Cosmology</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18" name="Rectangle 17">
            <a:extLst>
              <a:ext uri="{FF2B5EF4-FFF2-40B4-BE49-F238E27FC236}">
                <a16:creationId xmlns:a16="http://schemas.microsoft.com/office/drawing/2014/main" id="{FF7B1802-B406-08C5-73B0-DB24A6738CE5}"/>
              </a:ext>
            </a:extLst>
          </p:cNvPr>
          <p:cNvSpPr/>
          <p:nvPr/>
        </p:nvSpPr>
        <p:spPr>
          <a:xfrm>
            <a:off x="7521304" y="6258412"/>
            <a:ext cx="1440134" cy="5896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Neo-Darwinism </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ubtitle 2">
            <a:extLst>
              <a:ext uri="{FF2B5EF4-FFF2-40B4-BE49-F238E27FC236}">
                <a16:creationId xmlns:a16="http://schemas.microsoft.com/office/drawing/2014/main" id="{8ADB9F13-32F1-0F7F-7B2E-7CD42D29BCAA}"/>
              </a:ext>
            </a:extLst>
          </p:cNvPr>
          <p:cNvSpPr>
            <a:spLocks noGrp="1"/>
          </p:cNvSpPr>
          <p:nvPr>
            <p:ph type="subTitle" idx="1"/>
          </p:nvPr>
        </p:nvSpPr>
        <p:spPr>
          <a:xfrm>
            <a:off x="174625" y="512763"/>
            <a:ext cx="8969375" cy="5942012"/>
          </a:xfrm>
        </p:spPr>
        <p:txBody>
          <a:bodyPr/>
          <a:lstStyle/>
          <a:p>
            <a:pPr algn="l" eaLnBrk="1" hangingPunct="1">
              <a:lnSpc>
                <a:spcPct val="80000"/>
              </a:lnSpc>
            </a:pPr>
            <a:r>
              <a:rPr lang="en-US" altLang="en-US" sz="1900" dirty="0">
                <a:solidFill>
                  <a:srgbClr val="FFFF00"/>
                </a:solidFill>
                <a:ea typeface="ＭＳ Ｐゴシック" panose="020B0600070205080204" pitchFamily="34" charset="-128"/>
              </a:rPr>
              <a:t> </a:t>
            </a:r>
            <a:r>
              <a:rPr lang="en-US" altLang="en-US" sz="3000" b="1" dirty="0">
                <a:solidFill>
                  <a:srgbClr val="FFFF00"/>
                </a:solidFill>
                <a:ea typeface="ＭＳ Ｐゴシック" panose="020B0600070205080204" pitchFamily="34" charset="-128"/>
              </a:rPr>
              <a:t>Key Notions of Disregard of </a:t>
            </a:r>
          </a:p>
          <a:p>
            <a:pPr algn="l" eaLnBrk="1" hangingPunct="1">
              <a:lnSpc>
                <a:spcPct val="80000"/>
              </a:lnSpc>
            </a:pPr>
            <a:r>
              <a:rPr lang="en-US" altLang="en-US" sz="3000" b="1" dirty="0">
                <a:solidFill>
                  <a:srgbClr val="FFFF00"/>
                </a:solidFill>
                <a:ea typeface="ＭＳ Ｐゴシック" panose="020B0600070205080204" pitchFamily="34" charset="-128"/>
              </a:rPr>
              <a:t>the Supernatural in the Bible: </a:t>
            </a:r>
          </a:p>
          <a:p>
            <a:pPr marL="1485900" lvl="2" indent="-571500" algn="l" eaLnBrk="1" hangingPunct="1">
              <a:lnSpc>
                <a:spcPct val="80000"/>
              </a:lnSpc>
              <a:buFont typeface="Arial" panose="020B0604020202020204" pitchFamily="34" charset="0"/>
              <a:buChar char="•"/>
            </a:pPr>
            <a:r>
              <a:rPr lang="en-US" altLang="en-US" sz="3400" b="1" dirty="0">
                <a:solidFill>
                  <a:srgbClr val="00FDFF"/>
                </a:solidFill>
                <a:ea typeface="ＭＳ Ｐゴシック" panose="020B0600070205080204" pitchFamily="34" charset="-128"/>
              </a:rPr>
              <a:t>Noah’s time: </a:t>
            </a:r>
          </a:p>
          <a:p>
            <a:pPr marL="1485900" lvl="2" indent="-571500" algn="l" eaLnBrk="1" hangingPunct="1">
              <a:lnSpc>
                <a:spcPct val="80000"/>
              </a:lnSpc>
            </a:pPr>
            <a:r>
              <a:rPr lang="en-US" altLang="en-US" sz="3400" dirty="0">
                <a:solidFill>
                  <a:srgbClr val="FFFFFF"/>
                </a:solidFill>
                <a:ea typeface="ＭＳ Ｐゴシック" panose="020B0600070205080204" pitchFamily="34" charset="-128"/>
              </a:rPr>
              <a:t>		Genesis 6-7;</a:t>
            </a:r>
          </a:p>
          <a:p>
            <a:pPr marL="1485900" lvl="2" indent="-571500" algn="l" eaLnBrk="1" hangingPunct="1">
              <a:lnSpc>
                <a:spcPct val="80000"/>
              </a:lnSpc>
            </a:pPr>
            <a:r>
              <a:rPr lang="en-US" altLang="en-US" sz="3400" dirty="0">
                <a:solidFill>
                  <a:srgbClr val="FFFFFF"/>
                </a:solidFill>
                <a:ea typeface="ＭＳ Ｐゴシック" panose="020B0600070205080204" pitchFamily="34" charset="-128"/>
              </a:rPr>
              <a:t>		 Hebrews 11: 7; </a:t>
            </a:r>
          </a:p>
          <a:p>
            <a:pPr marL="1485900" lvl="2" indent="-571500" algn="l" eaLnBrk="1" hangingPunct="1">
              <a:lnSpc>
                <a:spcPct val="80000"/>
              </a:lnSpc>
            </a:pPr>
            <a:r>
              <a:rPr lang="en-US" altLang="en-US" sz="3400" dirty="0">
                <a:solidFill>
                  <a:srgbClr val="FFFFFF"/>
                </a:solidFill>
                <a:ea typeface="ＭＳ Ｐゴシック" panose="020B0600070205080204" pitchFamily="34" charset="-128"/>
              </a:rPr>
              <a:t>		2 Peter 2: 5-7</a:t>
            </a:r>
          </a:p>
          <a:p>
            <a:pPr marL="1485900" lvl="2" indent="-571500" algn="l" eaLnBrk="1" hangingPunct="1">
              <a:lnSpc>
                <a:spcPct val="80000"/>
              </a:lnSpc>
              <a:buFont typeface="Arial" panose="020B0604020202020204" pitchFamily="34" charset="0"/>
              <a:buChar char="•"/>
            </a:pPr>
            <a:r>
              <a:rPr lang="en-US" altLang="en-US" sz="3400" b="1" dirty="0">
                <a:solidFill>
                  <a:srgbClr val="00FDFF"/>
                </a:solidFill>
                <a:ea typeface="ＭＳ Ｐゴシック" panose="020B0600070205080204" pitchFamily="34" charset="-128"/>
              </a:rPr>
              <a:t>Jesus’ reference to Noah’s time: </a:t>
            </a:r>
          </a:p>
          <a:p>
            <a:pPr marL="1485900" lvl="2" indent="-571500" algn="l" eaLnBrk="1" hangingPunct="1">
              <a:lnSpc>
                <a:spcPct val="80000"/>
              </a:lnSpc>
            </a:pPr>
            <a:r>
              <a:rPr lang="en-US" altLang="en-US" sz="3400" dirty="0">
                <a:solidFill>
                  <a:srgbClr val="FFFFFF"/>
                </a:solidFill>
                <a:ea typeface="ＭＳ Ｐゴシック" panose="020B0600070205080204" pitchFamily="34" charset="-128"/>
              </a:rPr>
              <a:t>		Luke 17: 26-27</a:t>
            </a:r>
          </a:p>
          <a:p>
            <a:pPr marL="1485900" lvl="2" indent="-571500" algn="l" eaLnBrk="1" hangingPunct="1">
              <a:lnSpc>
                <a:spcPct val="80000"/>
              </a:lnSpc>
              <a:buFont typeface="Arial" panose="020B0604020202020204" pitchFamily="34" charset="0"/>
              <a:buChar char="•"/>
            </a:pPr>
            <a:r>
              <a:rPr lang="en-US" altLang="en-US" sz="3400" b="1" dirty="0">
                <a:solidFill>
                  <a:srgbClr val="00FDFF"/>
                </a:solidFill>
                <a:ea typeface="ＭＳ Ｐゴシック" panose="020B0600070205080204" pitchFamily="34" charset="-128"/>
              </a:rPr>
              <a:t>Scoffers of the last days: </a:t>
            </a:r>
          </a:p>
          <a:p>
            <a:pPr marL="1485900" lvl="2" indent="-571500" algn="l" eaLnBrk="1" hangingPunct="1">
              <a:lnSpc>
                <a:spcPct val="80000"/>
              </a:lnSpc>
            </a:pPr>
            <a:r>
              <a:rPr lang="en-US" altLang="en-US" sz="3400" dirty="0">
                <a:solidFill>
                  <a:srgbClr val="FFFFFF"/>
                </a:solidFill>
                <a:ea typeface="ＭＳ Ｐゴシック" panose="020B0600070205080204" pitchFamily="34" charset="-128"/>
              </a:rPr>
              <a:t>		2 Peter 3: 3, 4</a:t>
            </a:r>
          </a:p>
          <a:p>
            <a:pPr eaLnBrk="1" hangingPunct="1">
              <a:lnSpc>
                <a:spcPct val="80000"/>
              </a:lnSpc>
            </a:pPr>
            <a:endParaRPr lang="en-US" altLang="en-US" sz="1900" dirty="0">
              <a:solidFill>
                <a:srgbClr val="FFFFFF"/>
              </a:solidFill>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5">
                                            <p:txEl>
                                              <p:pRg st="3" end="3"/>
                                            </p:txEl>
                                          </p:spTgt>
                                        </p:tgtEl>
                                        <p:attrNameLst>
                                          <p:attrName>style.visibility</p:attrName>
                                        </p:attrNameLst>
                                      </p:cBhvr>
                                      <p:to>
                                        <p:strVal val="visible"/>
                                      </p:to>
                                    </p:set>
                                    <p:anim calcmode="lin" valueType="num">
                                      <p:cBhvr additive="base">
                                        <p:cTn id="7" dur="500" fill="hold"/>
                                        <p:tgtEl>
                                          <p:spTgt spid="3174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5">
                                            <p:txEl>
                                              <p:pRg st="4" end="4"/>
                                            </p:txEl>
                                          </p:spTgt>
                                        </p:tgtEl>
                                        <p:attrNameLst>
                                          <p:attrName>style.visibility</p:attrName>
                                        </p:attrNameLst>
                                      </p:cBhvr>
                                      <p:to>
                                        <p:strVal val="visible"/>
                                      </p:to>
                                    </p:set>
                                    <p:anim calcmode="lin" valueType="num">
                                      <p:cBhvr additive="base">
                                        <p:cTn id="11" dur="500" fill="hold"/>
                                        <p:tgtEl>
                                          <p:spTgt spid="3174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45">
                                            <p:txEl>
                                              <p:pRg st="5" end="5"/>
                                            </p:txEl>
                                          </p:spTgt>
                                        </p:tgtEl>
                                        <p:attrNameLst>
                                          <p:attrName>style.visibility</p:attrName>
                                        </p:attrNameLst>
                                      </p:cBhvr>
                                      <p:to>
                                        <p:strVal val="visible"/>
                                      </p:to>
                                    </p:set>
                                    <p:anim calcmode="lin" valueType="num">
                                      <p:cBhvr additive="base">
                                        <p:cTn id="15" dur="500" fill="hold"/>
                                        <p:tgtEl>
                                          <p:spTgt spid="3174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1745">
                                            <p:txEl>
                                              <p:pRg st="7" end="7"/>
                                            </p:txEl>
                                          </p:spTgt>
                                        </p:tgtEl>
                                        <p:attrNameLst>
                                          <p:attrName>style.visibility</p:attrName>
                                        </p:attrNameLst>
                                      </p:cBhvr>
                                      <p:to>
                                        <p:strVal val="visible"/>
                                      </p:to>
                                    </p:set>
                                    <p:anim calcmode="lin" valueType="num">
                                      <p:cBhvr additive="base">
                                        <p:cTn id="21" dur="500" fill="hold"/>
                                        <p:tgtEl>
                                          <p:spTgt spid="3174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74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9">
            <a:extLst>
              <a:ext uri="{FF2B5EF4-FFF2-40B4-BE49-F238E27FC236}">
                <a16:creationId xmlns:a16="http://schemas.microsoft.com/office/drawing/2014/main" id="{D05E1D55-AE97-87D6-7D0A-3E7D3C61D6F4}"/>
              </a:ext>
            </a:extLst>
          </p:cNvPr>
          <p:cNvGrpSpPr>
            <a:grpSpLocks/>
          </p:cNvGrpSpPr>
          <p:nvPr/>
        </p:nvGrpSpPr>
        <p:grpSpPr bwMode="auto">
          <a:xfrm>
            <a:off x="211138" y="781050"/>
            <a:ext cx="8785225" cy="5580063"/>
            <a:chOff x="211583" y="1118484"/>
            <a:chExt cx="8784775" cy="5579834"/>
          </a:xfrm>
        </p:grpSpPr>
        <p:sp>
          <p:nvSpPr>
            <p:cNvPr id="4" name="Rounded Rectangle 3">
              <a:extLst>
                <a:ext uri="{FF2B5EF4-FFF2-40B4-BE49-F238E27FC236}">
                  <a16:creationId xmlns:a16="http://schemas.microsoft.com/office/drawing/2014/main" id="{0E2DDE2E-0941-CF86-65CF-FCEAA4CD141B}"/>
                </a:ext>
              </a:extLst>
            </p:cNvPr>
            <p:cNvSpPr>
              <a:spLocks noChangeArrowheads="1"/>
            </p:cNvSpPr>
            <p:nvPr/>
          </p:nvSpPr>
          <p:spPr bwMode="auto">
            <a:xfrm>
              <a:off x="3356259" y="3051980"/>
              <a:ext cx="2563682" cy="1712843"/>
            </a:xfrm>
            <a:prstGeom prst="roundRect">
              <a:avLst>
                <a:gd name="adj" fmla="val 16667"/>
              </a:avLst>
            </a:prstGeom>
            <a:solidFill>
              <a:srgbClr val="660066"/>
            </a:solidFill>
            <a:ln w="12700">
              <a:solidFill>
                <a:srgbClr val="8D7C73"/>
              </a:solidFill>
              <a:miter lim="800000"/>
              <a:headEnd/>
              <a:tailEnd/>
            </a:ln>
            <a:effectLst>
              <a:outerShdw blurRad="38100" dist="25400" dir="5400000" rotWithShape="0">
                <a:srgbClr val="808080">
                  <a:alpha val="50000"/>
                </a:srgbClr>
              </a:outerShdw>
            </a:effectLst>
          </p:spPr>
          <p:txBody>
            <a:bodyPr anchor="ctr"/>
            <a:lstStyle/>
            <a:p>
              <a:pPr algn="ctr" eaLnBrk="1" fontAlgn="auto" hangingPunct="1">
                <a:spcBef>
                  <a:spcPts val="0"/>
                </a:spcBef>
                <a:spcAft>
                  <a:spcPts val="0"/>
                </a:spcAft>
                <a:defRPr/>
              </a:pPr>
              <a:r>
                <a:rPr lang="en-US" sz="7200" b="1" dirty="0">
                  <a:solidFill>
                    <a:schemeClr val="lt1"/>
                  </a:solidFill>
                  <a:latin typeface="+mn-lt"/>
                  <a:ea typeface="+mn-ea"/>
                </a:rPr>
                <a:t>1844</a:t>
              </a:r>
            </a:p>
          </p:txBody>
        </p:sp>
        <p:sp>
          <p:nvSpPr>
            <p:cNvPr id="5" name="Can 4">
              <a:extLst>
                <a:ext uri="{FF2B5EF4-FFF2-40B4-BE49-F238E27FC236}">
                  <a16:creationId xmlns:a16="http://schemas.microsoft.com/office/drawing/2014/main" id="{00282517-A543-3EED-0A75-5A0131927F14}"/>
                </a:ext>
              </a:extLst>
            </p:cNvPr>
            <p:cNvSpPr/>
            <p:nvPr/>
          </p:nvSpPr>
          <p:spPr>
            <a:xfrm>
              <a:off x="5814407" y="1118484"/>
              <a:ext cx="3076159" cy="2190365"/>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b="1" dirty="0"/>
                <a:t>Frederick Engels &amp; Karl Marx </a:t>
              </a:r>
              <a:r>
                <a:rPr lang="en-US" sz="1800" dirty="0"/>
                <a:t>meet in Paris:</a:t>
              </a:r>
            </a:p>
            <a:p>
              <a:pPr algn="ctr" eaLnBrk="1" fontAlgn="auto" hangingPunct="1">
                <a:spcBef>
                  <a:spcPts val="0"/>
                </a:spcBef>
                <a:spcAft>
                  <a:spcPts val="0"/>
                </a:spcAft>
                <a:defRPr/>
              </a:pPr>
              <a:r>
                <a:rPr lang="en-US" sz="1800" dirty="0"/>
                <a:t>Marxism:</a:t>
              </a:r>
            </a:p>
            <a:p>
              <a:pPr algn="ctr" eaLnBrk="1" fontAlgn="auto" hangingPunct="1">
                <a:spcBef>
                  <a:spcPts val="0"/>
                </a:spcBef>
                <a:spcAft>
                  <a:spcPts val="0"/>
                </a:spcAft>
                <a:defRPr/>
              </a:pPr>
              <a:r>
                <a:rPr lang="en-US" sz="1800" dirty="0"/>
                <a:t>Way to real happiness was socialism &amp; communism</a:t>
              </a:r>
            </a:p>
          </p:txBody>
        </p:sp>
        <p:sp>
          <p:nvSpPr>
            <p:cNvPr id="6" name="Can 5">
              <a:extLst>
                <a:ext uri="{FF2B5EF4-FFF2-40B4-BE49-F238E27FC236}">
                  <a16:creationId xmlns:a16="http://schemas.microsoft.com/office/drawing/2014/main" id="{BEBCEA8C-F3EE-7276-C540-6AD4EA34D0B8}"/>
                </a:ext>
              </a:extLst>
            </p:cNvPr>
            <p:cNvSpPr/>
            <p:nvPr/>
          </p:nvSpPr>
          <p:spPr>
            <a:xfrm>
              <a:off x="5616321" y="4473938"/>
              <a:ext cx="3380037" cy="2224379"/>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t>John Nelson Darby:</a:t>
              </a:r>
            </a:p>
            <a:p>
              <a:pPr algn="ctr" eaLnBrk="1" fontAlgn="auto" hangingPunct="1">
                <a:spcBef>
                  <a:spcPts val="0"/>
                </a:spcBef>
                <a:spcAft>
                  <a:spcPts val="0"/>
                </a:spcAft>
                <a:defRPr/>
              </a:pPr>
              <a:r>
                <a:rPr lang="en-US" sz="1800" dirty="0" err="1"/>
                <a:t>Dispensationalism</a:t>
              </a:r>
              <a:endParaRPr lang="en-US" sz="1800" dirty="0"/>
            </a:p>
            <a:p>
              <a:pPr algn="ctr" eaLnBrk="1" fontAlgn="auto" hangingPunct="1">
                <a:spcBef>
                  <a:spcPts val="0"/>
                </a:spcBef>
                <a:spcAft>
                  <a:spcPts val="0"/>
                </a:spcAft>
                <a:defRPr/>
              </a:pPr>
              <a:r>
                <a:rPr lang="en-US" sz="1800" dirty="0"/>
                <a:t>1843-1845: Secret Rapture</a:t>
              </a:r>
            </a:p>
            <a:p>
              <a:pPr algn="ctr" eaLnBrk="1" fontAlgn="auto" hangingPunct="1">
                <a:spcBef>
                  <a:spcPts val="0"/>
                </a:spcBef>
                <a:spcAft>
                  <a:spcPts val="0"/>
                </a:spcAft>
                <a:defRPr/>
              </a:pPr>
              <a:r>
                <a:rPr lang="en-US" sz="1800" dirty="0"/>
                <a:t>Tim </a:t>
              </a:r>
              <a:r>
                <a:rPr lang="en-US" sz="1800" dirty="0" err="1"/>
                <a:t>LaHaye</a:t>
              </a:r>
              <a:r>
                <a:rPr lang="en-US" sz="1800" dirty="0"/>
                <a:t> &amp; Jenkins:</a:t>
              </a:r>
            </a:p>
            <a:p>
              <a:pPr algn="ctr" eaLnBrk="1" fontAlgn="auto" hangingPunct="1">
                <a:spcBef>
                  <a:spcPts val="0"/>
                </a:spcBef>
                <a:spcAft>
                  <a:spcPts val="0"/>
                </a:spcAft>
                <a:defRPr/>
              </a:pPr>
              <a:r>
                <a:rPr lang="en-US" sz="1800" dirty="0"/>
                <a:t>Left Behind==Second Chance </a:t>
              </a:r>
            </a:p>
            <a:p>
              <a:pPr algn="ctr" eaLnBrk="1" fontAlgn="auto" hangingPunct="1">
                <a:spcBef>
                  <a:spcPts val="0"/>
                </a:spcBef>
                <a:spcAft>
                  <a:spcPts val="0"/>
                </a:spcAft>
                <a:defRPr/>
              </a:pPr>
              <a:endParaRPr lang="en-US" sz="1800" dirty="0"/>
            </a:p>
          </p:txBody>
        </p:sp>
        <p:sp>
          <p:nvSpPr>
            <p:cNvPr id="7" name="Can 6">
              <a:extLst>
                <a:ext uri="{FF2B5EF4-FFF2-40B4-BE49-F238E27FC236}">
                  <a16:creationId xmlns:a16="http://schemas.microsoft.com/office/drawing/2014/main" id="{A79F053C-E604-9220-ACE2-2BA9B2A02824}"/>
                </a:ext>
              </a:extLst>
            </p:cNvPr>
            <p:cNvSpPr/>
            <p:nvPr/>
          </p:nvSpPr>
          <p:spPr>
            <a:xfrm>
              <a:off x="211583" y="4473938"/>
              <a:ext cx="3855006" cy="2224380"/>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en-US" sz="2800" b="1" dirty="0"/>
                <a:t>Charles Darwin</a:t>
              </a:r>
              <a:r>
                <a:rPr lang="en-US" sz="1800" dirty="0"/>
                <a:t>:</a:t>
              </a:r>
            </a:p>
            <a:p>
              <a:pPr eaLnBrk="1" fontAlgn="auto" hangingPunct="1">
                <a:spcBef>
                  <a:spcPts val="0"/>
                </a:spcBef>
                <a:spcAft>
                  <a:spcPts val="0"/>
                </a:spcAft>
                <a:defRPr/>
              </a:pPr>
              <a:r>
                <a:rPr lang="en-US" sz="1800" dirty="0"/>
                <a:t>Darwinism</a:t>
              </a:r>
            </a:p>
            <a:p>
              <a:pPr marL="285750" indent="-285750" eaLnBrk="1" fontAlgn="auto" hangingPunct="1">
                <a:spcBef>
                  <a:spcPts val="0"/>
                </a:spcBef>
                <a:spcAft>
                  <a:spcPts val="0"/>
                </a:spcAft>
                <a:buFont typeface="Wingdings" charset="2"/>
                <a:buChar char="§"/>
                <a:defRPr/>
              </a:pPr>
              <a:r>
                <a:rPr lang="en-US" sz="1800" dirty="0"/>
                <a:t>1836: The HMS Beagle</a:t>
              </a:r>
            </a:p>
            <a:p>
              <a:pPr marL="285750" indent="-285750" eaLnBrk="1" fontAlgn="auto" hangingPunct="1">
                <a:spcBef>
                  <a:spcPts val="0"/>
                </a:spcBef>
                <a:spcAft>
                  <a:spcPts val="0"/>
                </a:spcAft>
                <a:buFont typeface="Wingdings" charset="2"/>
                <a:buChar char="§"/>
                <a:defRPr/>
              </a:pPr>
              <a:r>
                <a:rPr lang="en-US" sz="1800" dirty="0"/>
                <a:t>1842: Abstract of the Theory (35pp)</a:t>
              </a:r>
            </a:p>
            <a:p>
              <a:pPr marL="285750" indent="-285750" eaLnBrk="1" fontAlgn="auto" hangingPunct="1">
                <a:spcBef>
                  <a:spcPts val="0"/>
                </a:spcBef>
                <a:spcAft>
                  <a:spcPts val="0"/>
                </a:spcAft>
                <a:buFont typeface="Wingdings" charset="2"/>
                <a:buChar char="§"/>
                <a:defRPr/>
              </a:pPr>
              <a:r>
                <a:rPr lang="en-US" sz="1800" dirty="0"/>
                <a:t>1844: Expansion of draft to 230pp</a:t>
              </a:r>
            </a:p>
            <a:p>
              <a:pPr marL="285750" indent="-285750" eaLnBrk="1" fontAlgn="auto" hangingPunct="1">
                <a:spcBef>
                  <a:spcPts val="0"/>
                </a:spcBef>
                <a:spcAft>
                  <a:spcPts val="0"/>
                </a:spcAft>
                <a:buFont typeface="Wingdings" charset="2"/>
                <a:buChar char="§"/>
                <a:defRPr/>
              </a:pPr>
              <a:r>
                <a:rPr lang="en-US" sz="1800" dirty="0"/>
                <a:t>1859: Origins of Species published</a:t>
              </a:r>
            </a:p>
          </p:txBody>
        </p:sp>
        <p:sp>
          <p:nvSpPr>
            <p:cNvPr id="8" name="Can 7">
              <a:extLst>
                <a:ext uri="{FF2B5EF4-FFF2-40B4-BE49-F238E27FC236}">
                  <a16:creationId xmlns:a16="http://schemas.microsoft.com/office/drawing/2014/main" id="{FCE39705-8FC3-2F45-B660-152059D12A09}"/>
                </a:ext>
              </a:extLst>
            </p:cNvPr>
            <p:cNvSpPr>
              <a:spLocks noChangeArrowheads="1"/>
            </p:cNvSpPr>
            <p:nvPr/>
          </p:nvSpPr>
          <p:spPr bwMode="auto">
            <a:xfrm>
              <a:off x="211583" y="1118484"/>
              <a:ext cx="3412950" cy="2190660"/>
            </a:xfrm>
            <a:prstGeom prst="can">
              <a:avLst>
                <a:gd name="adj" fmla="val 25000"/>
              </a:avLst>
            </a:prstGeom>
            <a:solidFill>
              <a:srgbClr val="A58A7B"/>
            </a:solidFill>
            <a:ln w="12700">
              <a:solidFill>
                <a:srgbClr val="8D7C73"/>
              </a:solidFill>
              <a:miter lim="800000"/>
              <a:headEnd/>
              <a:tailEnd/>
            </a:ln>
            <a:effectLst>
              <a:outerShdw blurRad="38100" dist="25400" dir="5400000" rotWithShape="0">
                <a:srgbClr val="808080">
                  <a:alpha val="50000"/>
                </a:srgbClr>
              </a:outerShdw>
            </a:effectLst>
          </p:spPr>
          <p:txBody>
            <a:bodyPr anchor="ctr"/>
            <a:lstStyle/>
            <a:p>
              <a:pPr algn="ctr" eaLnBrk="1" fontAlgn="auto" hangingPunct="1">
                <a:spcBef>
                  <a:spcPts val="0"/>
                </a:spcBef>
                <a:spcAft>
                  <a:spcPts val="0"/>
                </a:spcAft>
                <a:defRPr/>
              </a:pPr>
              <a:r>
                <a:rPr lang="en-US" sz="2800" b="1" dirty="0">
                  <a:solidFill>
                    <a:schemeClr val="lt1"/>
                  </a:solidFill>
                  <a:latin typeface="+mn-lt"/>
                  <a:ea typeface="+mn-ea"/>
                </a:rPr>
                <a:t>Charles Lyell: </a:t>
              </a:r>
            </a:p>
            <a:p>
              <a:pPr algn="ctr" eaLnBrk="1" fontAlgn="auto" hangingPunct="1">
                <a:spcBef>
                  <a:spcPts val="0"/>
                </a:spcBef>
                <a:spcAft>
                  <a:spcPts val="0"/>
                </a:spcAft>
                <a:defRPr/>
              </a:pPr>
              <a:r>
                <a:rPr lang="en-US" sz="1800" dirty="0">
                  <a:solidFill>
                    <a:schemeClr val="lt1"/>
                  </a:solidFill>
                  <a:latin typeface="+mn-lt"/>
                  <a:ea typeface="+mn-ea"/>
                </a:rPr>
                <a:t>Uniformitarianism</a:t>
              </a:r>
            </a:p>
          </p:txBody>
        </p:sp>
      </p:grpSp>
      <p:sp>
        <p:nvSpPr>
          <p:cNvPr id="32770" name="Rectangle 8">
            <a:extLst>
              <a:ext uri="{FF2B5EF4-FFF2-40B4-BE49-F238E27FC236}">
                <a16:creationId xmlns:a16="http://schemas.microsoft.com/office/drawing/2014/main" id="{BB72BFAF-9B4A-AAC8-285A-31B8E663033C}"/>
              </a:ext>
            </a:extLst>
          </p:cNvPr>
          <p:cNvSpPr>
            <a:spLocks noChangeArrowheads="1"/>
          </p:cNvSpPr>
          <p:nvPr/>
        </p:nvSpPr>
        <p:spPr bwMode="auto">
          <a:xfrm>
            <a:off x="1530350" y="136525"/>
            <a:ext cx="6097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000"/>
              </a:spcBef>
              <a:buSzPct val="100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1pPr>
            <a:lvl2pPr marL="742950" indent="-285750">
              <a:spcBef>
                <a:spcPts val="1500"/>
              </a:spcBef>
              <a:buClr>
                <a:srgbClr val="A58A7B"/>
              </a:buClr>
              <a:buSzPct val="100000"/>
              <a:buFont typeface="Wingdings" pitchFamily="2" charset="2"/>
              <a:buChar char=""/>
              <a:defRPr sz="2000">
                <a:solidFill>
                  <a:schemeClr val="tx1"/>
                </a:solidFill>
                <a:latin typeface="Garamond" panose="02020404030301010803" pitchFamily="18" charset="0"/>
                <a:ea typeface="ＭＳ Ｐゴシック" panose="020B0600070205080204" pitchFamily="34" charset="-128"/>
              </a:defRPr>
            </a:lvl2pPr>
            <a:lvl3pPr marL="1143000" indent="-228600">
              <a:spcBef>
                <a:spcPts val="1500"/>
              </a:spcBef>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3pPr>
            <a:lvl4pPr marL="1600200" indent="-228600">
              <a:spcBef>
                <a:spcPts val="1500"/>
              </a:spcBef>
              <a:buClr>
                <a:srgbClr val="A58A7B"/>
              </a:buClr>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ts val="1500"/>
              </a:spcBef>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SzTx/>
              <a:buFontTx/>
              <a:buNone/>
            </a:pPr>
            <a:r>
              <a:rPr lang="en-US" altLang="en-US" sz="4000" b="1">
                <a:solidFill>
                  <a:srgbClr val="FFFF00"/>
                </a:solidFill>
              </a:rPr>
              <a:t>Events Surrounding “1844”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additive="base">
                                        <p:cTn id="7" dur="500" fill="hold"/>
                                        <p:tgtEl>
                                          <p:spTgt spid="32769"/>
                                        </p:tgtEl>
                                        <p:attrNameLst>
                                          <p:attrName>ppt_x</p:attrName>
                                        </p:attrNameLst>
                                      </p:cBhvr>
                                      <p:tavLst>
                                        <p:tav tm="0">
                                          <p:val>
                                            <p:strVal val="#ppt_x"/>
                                          </p:val>
                                        </p:tav>
                                        <p:tav tm="100000">
                                          <p:val>
                                            <p:strVal val="#ppt_x"/>
                                          </p:val>
                                        </p:tav>
                                      </p:tavLst>
                                    </p:anim>
                                    <p:anim calcmode="lin" valueType="num">
                                      <p:cBhvr additive="base">
                                        <p:cTn id="8" dur="500" fill="hold"/>
                                        <p:tgtEl>
                                          <p:spTgt spid="327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976C731A-9609-0FD7-1476-0256668FAE41}"/>
              </a:ext>
            </a:extLst>
          </p:cNvPr>
          <p:cNvSpPr>
            <a:spLocks noChangeArrowheads="1"/>
          </p:cNvSpPr>
          <p:nvPr/>
        </p:nvSpPr>
        <p:spPr bwMode="auto">
          <a:xfrm>
            <a:off x="3730625" y="2727325"/>
            <a:ext cx="1695450" cy="1420813"/>
          </a:xfrm>
          <a:prstGeom prst="ellipse">
            <a:avLst/>
          </a:prstGeom>
          <a:solidFill>
            <a:srgbClr val="0000FF"/>
          </a:solidFill>
          <a:ln w="12700">
            <a:solidFill>
              <a:schemeClr val="tx1"/>
            </a:solidFill>
            <a:miter lim="800000"/>
            <a:headEnd/>
            <a:tailEnd/>
          </a:ln>
          <a:effectLst>
            <a:outerShdw blurRad="38100" dist="25400" dir="5400000" rotWithShape="0">
              <a:srgbClr val="808080">
                <a:alpha val="50000"/>
              </a:srgbClr>
            </a:outerShdw>
          </a:effectLst>
        </p:spPr>
        <p:txBody>
          <a:bodyPr anchor="ctr"/>
          <a:lstStyle>
            <a:lvl1pPr>
              <a:defRPr sz="2400">
                <a:solidFill>
                  <a:schemeClr val="tx1"/>
                </a:solidFill>
                <a:latin typeface="Garamond" panose="02020404030301010803" pitchFamily="18" charset="0"/>
                <a:ea typeface="ＭＳ Ｐゴシック" panose="020B0600070205080204" pitchFamily="34" charset="-128"/>
              </a:defRPr>
            </a:lvl1pPr>
            <a:lvl2pPr marL="742950" indent="-285750">
              <a:defRPr sz="2400">
                <a:solidFill>
                  <a:schemeClr val="tx1"/>
                </a:solidFill>
                <a:latin typeface="Garamond" panose="02020404030301010803" pitchFamily="18" charset="0"/>
                <a:ea typeface="ＭＳ Ｐゴシック" panose="020B0600070205080204" pitchFamily="34" charset="-128"/>
              </a:defRPr>
            </a:lvl2pPr>
            <a:lvl3pPr marL="1143000" indent="-228600">
              <a:defRPr sz="2400">
                <a:solidFill>
                  <a:schemeClr val="tx1"/>
                </a:solidFill>
                <a:latin typeface="Garamond" panose="02020404030301010803" pitchFamily="18" charset="0"/>
                <a:ea typeface="ＭＳ Ｐゴシック" panose="020B0600070205080204" pitchFamily="34" charset="-128"/>
              </a:defRPr>
            </a:lvl3pPr>
            <a:lvl4pPr marL="1600200" indent="-228600">
              <a:defRPr sz="2400">
                <a:solidFill>
                  <a:schemeClr val="tx1"/>
                </a:solidFill>
                <a:latin typeface="Garamond" panose="02020404030301010803" pitchFamily="18" charset="0"/>
                <a:ea typeface="ＭＳ Ｐゴシック" panose="020B0600070205080204" pitchFamily="34" charset="-128"/>
              </a:defRPr>
            </a:lvl4pPr>
            <a:lvl5pPr marL="2057400" indent="-22860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algn="ctr" eaLnBrk="1" hangingPunct="1"/>
            <a:endParaRPr lang="en-CI" altLang="en-CI" sz="1800">
              <a:solidFill>
                <a:srgbClr val="FFFFFF"/>
              </a:solidFill>
            </a:endParaRPr>
          </a:p>
        </p:txBody>
      </p:sp>
      <p:sp>
        <p:nvSpPr>
          <p:cNvPr id="2" name="Rectangle 1">
            <a:extLst>
              <a:ext uri="{FF2B5EF4-FFF2-40B4-BE49-F238E27FC236}">
                <a16:creationId xmlns:a16="http://schemas.microsoft.com/office/drawing/2014/main" id="{82672CE9-FCDD-ABDC-9C58-38A99BDDF856}"/>
              </a:ext>
            </a:extLst>
          </p:cNvPr>
          <p:cNvSpPr/>
          <p:nvPr/>
        </p:nvSpPr>
        <p:spPr>
          <a:xfrm>
            <a:off x="546100" y="3257550"/>
            <a:ext cx="8224838" cy="369888"/>
          </a:xfrm>
          <a:prstGeom prst="rect">
            <a:avLst/>
          </a:prstGeom>
          <a:solidFill>
            <a:schemeClr val="bg1">
              <a:lumMod val="50000"/>
            </a:schemeClr>
          </a:solidFill>
          <a:ln w="88900">
            <a:solidFill>
              <a:srgbClr val="FFFF00"/>
            </a:solidFill>
          </a:ln>
        </p:spPr>
        <p:txBody>
          <a:bodyPr wrap="none">
            <a:spAutoFit/>
          </a:bodyPr>
          <a:lstStyle/>
          <a:p>
            <a:pPr eaLnBrk="1" fontAlgn="auto" hangingPunct="1">
              <a:spcBef>
                <a:spcPts val="0"/>
              </a:spcBef>
              <a:spcAft>
                <a:spcPts val="0"/>
              </a:spcAft>
              <a:defRPr/>
            </a:pPr>
            <a:r>
              <a:rPr lang="en-US" sz="1800">
                <a:latin typeface="+mn-lt"/>
                <a:ea typeface="+mn-ea"/>
              </a:rPr>
              <a:t>Adventist Education </a:t>
            </a:r>
            <a:r>
              <a:rPr lang="en-US" sz="1800" dirty="0">
                <a:latin typeface="+mn-lt"/>
                <a:ea typeface="+mn-ea"/>
              </a:rPr>
              <a:t>is at the crossroad to affirm the truth, redeem &amp; restore the willing,  </a:t>
            </a:r>
          </a:p>
        </p:txBody>
      </p:sp>
      <p:grpSp>
        <p:nvGrpSpPr>
          <p:cNvPr id="13" name="Group 12">
            <a:extLst>
              <a:ext uri="{FF2B5EF4-FFF2-40B4-BE49-F238E27FC236}">
                <a16:creationId xmlns:a16="http://schemas.microsoft.com/office/drawing/2014/main" id="{FF8EADC5-6592-C47A-4027-BECE04607F69}"/>
              </a:ext>
            </a:extLst>
          </p:cNvPr>
          <p:cNvGrpSpPr>
            <a:grpSpLocks/>
          </p:cNvGrpSpPr>
          <p:nvPr/>
        </p:nvGrpSpPr>
        <p:grpSpPr bwMode="auto">
          <a:xfrm>
            <a:off x="5426075" y="273050"/>
            <a:ext cx="3500438" cy="2924175"/>
            <a:chOff x="5425629" y="273346"/>
            <a:chExt cx="3500817" cy="2924384"/>
          </a:xfrm>
        </p:grpSpPr>
        <p:sp>
          <p:nvSpPr>
            <p:cNvPr id="4" name="Subtitle 2">
              <a:extLst>
                <a:ext uri="{FF2B5EF4-FFF2-40B4-BE49-F238E27FC236}">
                  <a16:creationId xmlns:a16="http://schemas.microsoft.com/office/drawing/2014/main" id="{549553E8-8F91-AF7E-A8B7-78A6D21646CC}"/>
                </a:ext>
              </a:extLst>
            </p:cNvPr>
            <p:cNvSpPr txBox="1">
              <a:spLocks/>
            </p:cNvSpPr>
            <p:nvPr/>
          </p:nvSpPr>
          <p:spPr>
            <a:xfrm>
              <a:off x="5425629" y="273346"/>
              <a:ext cx="3500817" cy="2511604"/>
            </a:xfrm>
            <a:prstGeom prst="rect">
              <a:avLst/>
            </a:prstGeom>
            <a:ln w="76200">
              <a:solidFill>
                <a:schemeClr val="tx1"/>
              </a:solidFill>
            </a:ln>
          </p:spPr>
          <p:txBody>
            <a:bodyPr>
              <a:normAutofit/>
            </a:bodyPr>
            <a:lstStyle>
              <a:lvl1pPr marL="0" indent="0" algn="ctr" defTabSz="914400" rtl="0" eaLnBrk="1" latinLnBrk="0" hangingPunct="1">
                <a:spcBef>
                  <a:spcPts val="300"/>
                </a:spcBef>
                <a:buSzPct val="100000"/>
                <a:buFont typeface="Wingdings" pitchFamily="2" charset="2"/>
                <a:buNone/>
                <a:defRPr sz="2200" kern="1200">
                  <a:solidFill>
                    <a:schemeClr val="tx1">
                      <a:tint val="75000"/>
                    </a:schemeClr>
                  </a:solidFill>
                  <a:latin typeface="+mn-lt"/>
                  <a:ea typeface="+mn-ea"/>
                  <a:cs typeface="+mn-cs"/>
                </a:defRPr>
              </a:lvl1pPr>
              <a:lvl2pPr marL="457200" indent="0" algn="ctr" defTabSz="914400" rtl="0" eaLnBrk="1" latinLnBrk="0" hangingPunct="1">
                <a:spcBef>
                  <a:spcPts val="1500"/>
                </a:spcBef>
                <a:buClr>
                  <a:schemeClr val="tx1">
                    <a:lumMod val="60000"/>
                    <a:lumOff val="40000"/>
                  </a:schemeClr>
                </a:buClr>
                <a:buSzPct val="10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1500"/>
                </a:spcBef>
                <a:buSzPct val="10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1500"/>
                </a:spcBef>
                <a:buClr>
                  <a:schemeClr val="tx1">
                    <a:lumMod val="60000"/>
                    <a:lumOff val="40000"/>
                  </a:schemeClr>
                </a:buClr>
                <a:buSzPct val="10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1500"/>
                </a:spcBef>
                <a:buSzPct val="10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ts val="1500"/>
                </a:spcBef>
                <a:buClr>
                  <a:schemeClr val="tx1">
                    <a:lumMod val="60000"/>
                    <a:lumOff val="40000"/>
                  </a:schemeClr>
                </a:buClr>
                <a:buSzPct val="100000"/>
                <a:buFont typeface="Wingdings" pitchFamily="2" charset="2"/>
                <a:buNone/>
                <a:tabLst/>
                <a:defRPr sz="1800" kern="1200">
                  <a:solidFill>
                    <a:schemeClr val="tx1">
                      <a:tint val="75000"/>
                    </a:schemeClr>
                  </a:solidFill>
                  <a:latin typeface="+mn-lt"/>
                  <a:ea typeface="+mn-ea"/>
                  <a:cs typeface="+mn-cs"/>
                </a:defRPr>
              </a:lvl6pPr>
              <a:lvl7pPr marL="2743200" indent="0" algn="ctr" defTabSz="914400" rtl="0" eaLnBrk="1" latinLnBrk="0" hangingPunct="1">
                <a:spcBef>
                  <a:spcPts val="1500"/>
                </a:spcBef>
                <a:buSzPct val="100000"/>
                <a:buFont typeface="Wingdings" pitchFamily="2" charset="2"/>
                <a:buNone/>
                <a:tabLst/>
                <a:defRPr sz="1800" kern="1200" baseline="0">
                  <a:solidFill>
                    <a:schemeClr val="tx1">
                      <a:tint val="75000"/>
                    </a:schemeClr>
                  </a:solidFill>
                  <a:latin typeface="+mn-lt"/>
                  <a:ea typeface="+mn-ea"/>
                  <a:cs typeface="+mn-cs"/>
                </a:defRPr>
              </a:lvl7pPr>
              <a:lvl8pPr marL="3200400" indent="0" algn="ctr" defTabSz="914400" rtl="0" eaLnBrk="1" latinLnBrk="0" hangingPunct="1">
                <a:spcBef>
                  <a:spcPts val="1500"/>
                </a:spcBef>
                <a:buClr>
                  <a:schemeClr val="tx1">
                    <a:lumMod val="60000"/>
                    <a:lumOff val="40000"/>
                  </a:schemeClr>
                </a:buClr>
                <a:buSzPct val="100000"/>
                <a:buFont typeface="Wingdings" pitchFamily="2" charset="2"/>
                <a:buNone/>
                <a:tabLst/>
                <a:defRPr sz="1800" kern="1200" baseline="0">
                  <a:solidFill>
                    <a:schemeClr val="tx1">
                      <a:tint val="75000"/>
                    </a:schemeClr>
                  </a:solidFill>
                  <a:latin typeface="+mn-lt"/>
                  <a:ea typeface="+mn-ea"/>
                  <a:cs typeface="+mn-cs"/>
                </a:defRPr>
              </a:lvl8pPr>
              <a:lvl9pPr marL="3657600" indent="0" algn="ctr" defTabSz="914400" rtl="0" eaLnBrk="1" latinLnBrk="0" hangingPunct="1">
                <a:spcBef>
                  <a:spcPts val="1500"/>
                </a:spcBef>
                <a:buSzPct val="100000"/>
                <a:buFont typeface="Wingdings" pitchFamily="2" charset="2"/>
                <a:buNone/>
                <a:tabLst/>
                <a:defRPr sz="1800" kern="1200" baseline="0">
                  <a:solidFill>
                    <a:schemeClr val="tx1">
                      <a:tint val="75000"/>
                    </a:schemeClr>
                  </a:solidFill>
                  <a:latin typeface="+mn-lt"/>
                  <a:ea typeface="+mn-ea"/>
                  <a:cs typeface="+mn-cs"/>
                </a:defRPr>
              </a:lvl9pPr>
            </a:lstStyle>
            <a:p>
              <a:pPr fontAlgn="auto">
                <a:spcAft>
                  <a:spcPts val="0"/>
                </a:spcAft>
                <a:defRPr/>
              </a:pPr>
              <a:endParaRPr lang="en-US" dirty="0">
                <a:solidFill>
                  <a:srgbClr val="FFFF00"/>
                </a:solidFill>
              </a:endParaRPr>
            </a:p>
            <a:p>
              <a:pPr fontAlgn="auto">
                <a:spcAft>
                  <a:spcPts val="0"/>
                </a:spcAft>
                <a:defRPr/>
              </a:pPr>
              <a:r>
                <a:rPr lang="en-US" dirty="0">
                  <a:solidFill>
                    <a:srgbClr val="FFFF00"/>
                  </a:solidFill>
                </a:rPr>
                <a:t>Bible-Believing Science Attempting to Affirm Bible truth through scientific discovery:</a:t>
              </a:r>
            </a:p>
            <a:p>
              <a:pPr marL="342900" indent="-342900" fontAlgn="auto">
                <a:spcAft>
                  <a:spcPts val="0"/>
                </a:spcAft>
                <a:buFont typeface="Wingdings" charset="2"/>
                <a:buChar char="q"/>
                <a:defRPr/>
              </a:pPr>
              <a:endParaRPr lang="en-US" dirty="0"/>
            </a:p>
          </p:txBody>
        </p:sp>
        <p:sp>
          <p:nvSpPr>
            <p:cNvPr id="3" name="Rectangle 2">
              <a:extLst>
                <a:ext uri="{FF2B5EF4-FFF2-40B4-BE49-F238E27FC236}">
                  <a16:creationId xmlns:a16="http://schemas.microsoft.com/office/drawing/2014/main" id="{67795564-C3BE-8E00-E07B-ACF7A6F35DBC}"/>
                </a:ext>
              </a:extLst>
            </p:cNvPr>
            <p:cNvSpPr>
              <a:spLocks noChangeArrowheads="1"/>
            </p:cNvSpPr>
            <p:nvPr/>
          </p:nvSpPr>
          <p:spPr bwMode="auto">
            <a:xfrm>
              <a:off x="8110383" y="2830992"/>
              <a:ext cx="131776" cy="366738"/>
            </a:xfrm>
            <a:prstGeom prst="rect">
              <a:avLst/>
            </a:prstGeom>
            <a:solidFill>
              <a:schemeClr val="tx1"/>
            </a:solidFill>
            <a:ln w="12700">
              <a:solidFill>
                <a:schemeClr val="tx1"/>
              </a:solidFill>
              <a:miter lim="800000"/>
              <a:headEnd/>
              <a:tailEnd/>
            </a:ln>
            <a:effectLst>
              <a:outerShdw blurRad="38100" dist="25400" dir="5400000" rotWithShape="0">
                <a:srgbClr val="808080">
                  <a:alpha val="50000"/>
                </a:srgbClr>
              </a:outerShdw>
            </a:effectLst>
          </p:spPr>
          <p:txBody>
            <a:bodyPr anchor="ctr"/>
            <a:lstStyle>
              <a:lvl1pPr>
                <a:defRPr sz="2400">
                  <a:solidFill>
                    <a:schemeClr val="tx1"/>
                  </a:solidFill>
                  <a:latin typeface="Garamond" panose="02020404030301010803" pitchFamily="18" charset="0"/>
                  <a:ea typeface="ＭＳ Ｐゴシック" panose="020B0600070205080204" pitchFamily="34" charset="-128"/>
                </a:defRPr>
              </a:lvl1pPr>
              <a:lvl2pPr marL="742950" indent="-285750">
                <a:defRPr sz="2400">
                  <a:solidFill>
                    <a:schemeClr val="tx1"/>
                  </a:solidFill>
                  <a:latin typeface="Garamond" panose="02020404030301010803" pitchFamily="18" charset="0"/>
                  <a:ea typeface="ＭＳ Ｐゴシック" panose="020B0600070205080204" pitchFamily="34" charset="-128"/>
                </a:defRPr>
              </a:lvl2pPr>
              <a:lvl3pPr marL="1143000" indent="-228600">
                <a:defRPr sz="2400">
                  <a:solidFill>
                    <a:schemeClr val="tx1"/>
                  </a:solidFill>
                  <a:latin typeface="Garamond" panose="02020404030301010803" pitchFamily="18" charset="0"/>
                  <a:ea typeface="ＭＳ Ｐゴシック" panose="020B0600070205080204" pitchFamily="34" charset="-128"/>
                </a:defRPr>
              </a:lvl3pPr>
              <a:lvl4pPr marL="1600200" indent="-228600">
                <a:defRPr sz="2400">
                  <a:solidFill>
                    <a:schemeClr val="tx1"/>
                  </a:solidFill>
                  <a:latin typeface="Garamond" panose="02020404030301010803" pitchFamily="18" charset="0"/>
                  <a:ea typeface="ＭＳ Ｐゴシック" panose="020B0600070205080204" pitchFamily="34" charset="-128"/>
                </a:defRPr>
              </a:lvl4pPr>
              <a:lvl5pPr marL="2057400" indent="-22860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algn="ctr" eaLnBrk="1" hangingPunct="1"/>
              <a:endParaRPr lang="en-CI" altLang="en-CI" sz="1800">
                <a:solidFill>
                  <a:srgbClr val="FFFFFF"/>
                </a:solidFill>
              </a:endParaRPr>
            </a:p>
          </p:txBody>
        </p:sp>
      </p:grpSp>
      <p:grpSp>
        <p:nvGrpSpPr>
          <p:cNvPr id="15" name="Group 14">
            <a:extLst>
              <a:ext uri="{FF2B5EF4-FFF2-40B4-BE49-F238E27FC236}">
                <a16:creationId xmlns:a16="http://schemas.microsoft.com/office/drawing/2014/main" id="{F0483A1D-4D77-2862-30D0-812B0D637180}"/>
              </a:ext>
            </a:extLst>
          </p:cNvPr>
          <p:cNvGrpSpPr>
            <a:grpSpLocks/>
          </p:cNvGrpSpPr>
          <p:nvPr/>
        </p:nvGrpSpPr>
        <p:grpSpPr bwMode="auto">
          <a:xfrm>
            <a:off x="311150" y="3671888"/>
            <a:ext cx="3500438" cy="2935287"/>
            <a:chOff x="311271" y="3671985"/>
            <a:chExt cx="3500817" cy="2935494"/>
          </a:xfrm>
        </p:grpSpPr>
        <p:sp>
          <p:nvSpPr>
            <p:cNvPr id="34827" name="Subtitle 2">
              <a:extLst>
                <a:ext uri="{FF2B5EF4-FFF2-40B4-BE49-F238E27FC236}">
                  <a16:creationId xmlns:a16="http://schemas.microsoft.com/office/drawing/2014/main" id="{AA3A03D2-E8D2-7C55-17BC-6D6F0DE980FA}"/>
                </a:ext>
              </a:extLst>
            </p:cNvPr>
            <p:cNvSpPr txBox="1">
              <a:spLocks/>
            </p:cNvSpPr>
            <p:nvPr/>
          </p:nvSpPr>
          <p:spPr bwMode="auto">
            <a:xfrm>
              <a:off x="311271" y="4095773"/>
              <a:ext cx="3500817" cy="2511706"/>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2000"/>
                </a:spcBef>
                <a:buSzPct val="100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1pPr>
              <a:lvl2pPr marL="742950" indent="-285750">
                <a:spcBef>
                  <a:spcPts val="1500"/>
                </a:spcBef>
                <a:buClr>
                  <a:srgbClr val="A58A7B"/>
                </a:buClr>
                <a:buSzPct val="100000"/>
                <a:buFont typeface="Wingdings" pitchFamily="2" charset="2"/>
                <a:buChar char=""/>
                <a:defRPr sz="2000">
                  <a:solidFill>
                    <a:schemeClr val="tx1"/>
                  </a:solidFill>
                  <a:latin typeface="Garamond" panose="02020404030301010803" pitchFamily="18" charset="0"/>
                  <a:ea typeface="ＭＳ Ｐゴシック" panose="020B0600070205080204" pitchFamily="34" charset="-128"/>
                </a:defRPr>
              </a:lvl2pPr>
              <a:lvl3pPr marL="1143000" indent="-228600">
                <a:spcBef>
                  <a:spcPts val="1500"/>
                </a:spcBef>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3pPr>
              <a:lvl4pPr marL="1600200" indent="-228600">
                <a:spcBef>
                  <a:spcPts val="1500"/>
                </a:spcBef>
                <a:buClr>
                  <a:srgbClr val="A58A7B"/>
                </a:buClr>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ts val="1500"/>
                </a:spcBef>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9pPr>
            </a:lstStyle>
            <a:p>
              <a:pPr algn="ctr" eaLnBrk="1" hangingPunct="1">
                <a:spcBef>
                  <a:spcPts val="300"/>
                </a:spcBef>
                <a:buFont typeface="Wingdings" pitchFamily="2" charset="2"/>
                <a:buNone/>
              </a:pPr>
              <a:endParaRPr lang="en-US" altLang="en-US">
                <a:solidFill>
                  <a:srgbClr val="FFFF00"/>
                </a:solidFill>
              </a:endParaRPr>
            </a:p>
            <a:p>
              <a:pPr algn="ctr" eaLnBrk="1" hangingPunct="1">
                <a:spcBef>
                  <a:spcPts val="300"/>
                </a:spcBef>
                <a:buFont typeface="Wingdings" pitchFamily="2" charset="2"/>
                <a:buNone/>
              </a:pPr>
              <a:r>
                <a:rPr lang="en-US" altLang="en-US">
                  <a:solidFill>
                    <a:srgbClr val="FFFF00"/>
                  </a:solidFill>
                </a:rPr>
                <a:t>Evolutionary Theology Attempting to harmonize the Bible with macro-evolutionary science  </a:t>
              </a:r>
              <a:endParaRPr lang="en-US" altLang="en-US">
                <a:solidFill>
                  <a:srgbClr val="FFFFFF"/>
                </a:solidFill>
              </a:endParaRPr>
            </a:p>
            <a:p>
              <a:pPr algn="ctr" eaLnBrk="1" hangingPunct="1">
                <a:spcBef>
                  <a:spcPts val="300"/>
                </a:spcBef>
                <a:buFont typeface="Wingdings" pitchFamily="2" charset="2"/>
                <a:buNone/>
              </a:pPr>
              <a:endParaRPr lang="en-US" altLang="en-US">
                <a:solidFill>
                  <a:srgbClr val="FFFFFF"/>
                </a:solidFill>
              </a:endParaRPr>
            </a:p>
          </p:txBody>
        </p:sp>
        <p:sp>
          <p:nvSpPr>
            <p:cNvPr id="8" name="Rectangle 7">
              <a:extLst>
                <a:ext uri="{FF2B5EF4-FFF2-40B4-BE49-F238E27FC236}">
                  <a16:creationId xmlns:a16="http://schemas.microsoft.com/office/drawing/2014/main" id="{9AAE8AB5-B4DA-4605-D7FD-D7E3A0AFE6B8}"/>
                </a:ext>
              </a:extLst>
            </p:cNvPr>
            <p:cNvSpPr>
              <a:spLocks noChangeArrowheads="1"/>
            </p:cNvSpPr>
            <p:nvPr/>
          </p:nvSpPr>
          <p:spPr bwMode="auto">
            <a:xfrm>
              <a:off x="920937" y="3671985"/>
              <a:ext cx="131777" cy="366738"/>
            </a:xfrm>
            <a:prstGeom prst="rect">
              <a:avLst/>
            </a:prstGeom>
            <a:solidFill>
              <a:schemeClr val="tx1"/>
            </a:solidFill>
            <a:ln w="12700">
              <a:solidFill>
                <a:schemeClr val="tx1"/>
              </a:solidFill>
              <a:miter lim="800000"/>
              <a:headEnd/>
              <a:tailEnd/>
            </a:ln>
            <a:effectLst>
              <a:outerShdw blurRad="38100" dist="25400" dir="5400000" rotWithShape="0">
                <a:srgbClr val="808080">
                  <a:alpha val="50000"/>
                </a:srgbClr>
              </a:outerShdw>
            </a:effectLst>
          </p:spPr>
          <p:txBody>
            <a:bodyPr anchor="ctr"/>
            <a:lstStyle>
              <a:lvl1pPr>
                <a:defRPr sz="2400">
                  <a:solidFill>
                    <a:schemeClr val="tx1"/>
                  </a:solidFill>
                  <a:latin typeface="Garamond" panose="02020404030301010803" pitchFamily="18" charset="0"/>
                  <a:ea typeface="ＭＳ Ｐゴシック" panose="020B0600070205080204" pitchFamily="34" charset="-128"/>
                </a:defRPr>
              </a:lvl1pPr>
              <a:lvl2pPr marL="742950" indent="-285750">
                <a:defRPr sz="2400">
                  <a:solidFill>
                    <a:schemeClr val="tx1"/>
                  </a:solidFill>
                  <a:latin typeface="Garamond" panose="02020404030301010803" pitchFamily="18" charset="0"/>
                  <a:ea typeface="ＭＳ Ｐゴシック" panose="020B0600070205080204" pitchFamily="34" charset="-128"/>
                </a:defRPr>
              </a:lvl2pPr>
              <a:lvl3pPr marL="1143000" indent="-228600">
                <a:defRPr sz="2400">
                  <a:solidFill>
                    <a:schemeClr val="tx1"/>
                  </a:solidFill>
                  <a:latin typeface="Garamond" panose="02020404030301010803" pitchFamily="18" charset="0"/>
                  <a:ea typeface="ＭＳ Ｐゴシック" panose="020B0600070205080204" pitchFamily="34" charset="-128"/>
                </a:defRPr>
              </a:lvl3pPr>
              <a:lvl4pPr marL="1600200" indent="-228600">
                <a:defRPr sz="2400">
                  <a:solidFill>
                    <a:schemeClr val="tx1"/>
                  </a:solidFill>
                  <a:latin typeface="Garamond" panose="02020404030301010803" pitchFamily="18" charset="0"/>
                  <a:ea typeface="ＭＳ Ｐゴシック" panose="020B0600070205080204" pitchFamily="34" charset="-128"/>
                </a:defRPr>
              </a:lvl4pPr>
              <a:lvl5pPr marL="2057400" indent="-22860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algn="ctr" eaLnBrk="1" hangingPunct="1"/>
              <a:endParaRPr lang="en-CI" altLang="en-CI" sz="1800">
                <a:solidFill>
                  <a:srgbClr val="FFFFFF"/>
                </a:solidFill>
              </a:endParaRPr>
            </a:p>
          </p:txBody>
        </p:sp>
      </p:grpSp>
      <p:grpSp>
        <p:nvGrpSpPr>
          <p:cNvPr id="12" name="Group 11">
            <a:extLst>
              <a:ext uri="{FF2B5EF4-FFF2-40B4-BE49-F238E27FC236}">
                <a16:creationId xmlns:a16="http://schemas.microsoft.com/office/drawing/2014/main" id="{20259A56-ABBF-0E88-79C7-9F1310440262}"/>
              </a:ext>
            </a:extLst>
          </p:cNvPr>
          <p:cNvGrpSpPr>
            <a:grpSpLocks/>
          </p:cNvGrpSpPr>
          <p:nvPr/>
        </p:nvGrpSpPr>
        <p:grpSpPr bwMode="auto">
          <a:xfrm>
            <a:off x="230188" y="273050"/>
            <a:ext cx="3500437" cy="2919413"/>
            <a:chOff x="229706" y="273346"/>
            <a:chExt cx="3500817" cy="2919060"/>
          </a:xfrm>
        </p:grpSpPr>
        <p:sp>
          <p:nvSpPr>
            <p:cNvPr id="34825" name="Subtitle 2">
              <a:extLst>
                <a:ext uri="{FF2B5EF4-FFF2-40B4-BE49-F238E27FC236}">
                  <a16:creationId xmlns:a16="http://schemas.microsoft.com/office/drawing/2014/main" id="{D45AE96D-B0BC-0C6D-F429-5CF6CD5AE4F0}"/>
                </a:ext>
              </a:extLst>
            </p:cNvPr>
            <p:cNvSpPr txBox="1">
              <a:spLocks/>
            </p:cNvSpPr>
            <p:nvPr/>
          </p:nvSpPr>
          <p:spPr bwMode="auto">
            <a:xfrm>
              <a:off x="229706" y="273346"/>
              <a:ext cx="3500817" cy="2511121"/>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2000"/>
                </a:spcBef>
                <a:buSzPct val="100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1pPr>
              <a:lvl2pPr marL="742950" indent="-285750">
                <a:spcBef>
                  <a:spcPts val="1500"/>
                </a:spcBef>
                <a:buClr>
                  <a:srgbClr val="A58A7B"/>
                </a:buClr>
                <a:buSzPct val="100000"/>
                <a:buFont typeface="Wingdings" pitchFamily="2" charset="2"/>
                <a:buChar char=""/>
                <a:defRPr sz="2000">
                  <a:solidFill>
                    <a:schemeClr val="tx1"/>
                  </a:solidFill>
                  <a:latin typeface="Garamond" panose="02020404030301010803" pitchFamily="18" charset="0"/>
                  <a:ea typeface="ＭＳ Ｐゴシック" panose="020B0600070205080204" pitchFamily="34" charset="-128"/>
                </a:defRPr>
              </a:lvl2pPr>
              <a:lvl3pPr marL="1143000" indent="-228600">
                <a:spcBef>
                  <a:spcPts val="1500"/>
                </a:spcBef>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3pPr>
              <a:lvl4pPr marL="1600200" indent="-228600">
                <a:spcBef>
                  <a:spcPts val="1500"/>
                </a:spcBef>
                <a:buClr>
                  <a:srgbClr val="A58A7B"/>
                </a:buClr>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ts val="1500"/>
                </a:spcBef>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9pPr>
            </a:lstStyle>
            <a:p>
              <a:pPr algn="ctr" eaLnBrk="1" hangingPunct="1">
                <a:lnSpc>
                  <a:spcPct val="90000"/>
                </a:lnSpc>
                <a:spcBef>
                  <a:spcPts val="300"/>
                </a:spcBef>
                <a:buFont typeface="Wingdings" pitchFamily="2" charset="2"/>
                <a:buNone/>
              </a:pPr>
              <a:r>
                <a:rPr lang="en-US" altLang="en-US">
                  <a:solidFill>
                    <a:srgbClr val="FFFF00"/>
                  </a:solidFill>
                </a:rPr>
                <a:t>Biblical Theology Attempting to affirm the authority and authenticity of the Word of God and to Herald the Everlasting Gospel centered on God’s creative, redemptive, and restoring acts in the universe </a:t>
              </a:r>
              <a:endParaRPr lang="en-US" altLang="en-US">
                <a:solidFill>
                  <a:srgbClr val="FFFFFF"/>
                </a:solidFill>
              </a:endParaRPr>
            </a:p>
            <a:p>
              <a:pPr algn="ctr" eaLnBrk="1" hangingPunct="1">
                <a:lnSpc>
                  <a:spcPct val="90000"/>
                </a:lnSpc>
                <a:spcBef>
                  <a:spcPts val="300"/>
                </a:spcBef>
                <a:buFont typeface="Wingdings" pitchFamily="2" charset="2"/>
                <a:buNone/>
              </a:pPr>
              <a:endParaRPr lang="en-US" altLang="en-US">
                <a:solidFill>
                  <a:srgbClr val="FFFFFF"/>
                </a:solidFill>
              </a:endParaRPr>
            </a:p>
          </p:txBody>
        </p:sp>
        <p:sp>
          <p:nvSpPr>
            <p:cNvPr id="9" name="Rectangle 8">
              <a:extLst>
                <a:ext uri="{FF2B5EF4-FFF2-40B4-BE49-F238E27FC236}">
                  <a16:creationId xmlns:a16="http://schemas.microsoft.com/office/drawing/2014/main" id="{24391CC4-90AA-0D22-F938-DF3EA05AC3B7}"/>
                </a:ext>
              </a:extLst>
            </p:cNvPr>
            <p:cNvSpPr>
              <a:spLocks noChangeArrowheads="1"/>
            </p:cNvSpPr>
            <p:nvPr/>
          </p:nvSpPr>
          <p:spPr bwMode="auto">
            <a:xfrm>
              <a:off x="920343" y="2825737"/>
              <a:ext cx="133364" cy="366669"/>
            </a:xfrm>
            <a:prstGeom prst="rect">
              <a:avLst/>
            </a:prstGeom>
            <a:solidFill>
              <a:schemeClr val="tx1"/>
            </a:solidFill>
            <a:ln w="12700">
              <a:solidFill>
                <a:schemeClr val="tx1"/>
              </a:solidFill>
              <a:miter lim="800000"/>
              <a:headEnd/>
              <a:tailEnd/>
            </a:ln>
            <a:effectLst>
              <a:outerShdw blurRad="38100" dist="25400" dir="5400000" rotWithShape="0">
                <a:srgbClr val="808080">
                  <a:alpha val="50000"/>
                </a:srgbClr>
              </a:outerShdw>
            </a:effectLst>
          </p:spPr>
          <p:txBody>
            <a:bodyPr anchor="ctr"/>
            <a:lstStyle>
              <a:lvl1pPr>
                <a:defRPr sz="2400">
                  <a:solidFill>
                    <a:schemeClr val="tx1"/>
                  </a:solidFill>
                  <a:latin typeface="Garamond" panose="02020404030301010803" pitchFamily="18" charset="0"/>
                  <a:ea typeface="ＭＳ Ｐゴシック" panose="020B0600070205080204" pitchFamily="34" charset="-128"/>
                </a:defRPr>
              </a:lvl1pPr>
              <a:lvl2pPr marL="742950" indent="-285750">
                <a:defRPr sz="2400">
                  <a:solidFill>
                    <a:schemeClr val="tx1"/>
                  </a:solidFill>
                  <a:latin typeface="Garamond" panose="02020404030301010803" pitchFamily="18" charset="0"/>
                  <a:ea typeface="ＭＳ Ｐゴシック" panose="020B0600070205080204" pitchFamily="34" charset="-128"/>
                </a:defRPr>
              </a:lvl2pPr>
              <a:lvl3pPr marL="1143000" indent="-228600">
                <a:defRPr sz="2400">
                  <a:solidFill>
                    <a:schemeClr val="tx1"/>
                  </a:solidFill>
                  <a:latin typeface="Garamond" panose="02020404030301010803" pitchFamily="18" charset="0"/>
                  <a:ea typeface="ＭＳ Ｐゴシック" panose="020B0600070205080204" pitchFamily="34" charset="-128"/>
                </a:defRPr>
              </a:lvl3pPr>
              <a:lvl4pPr marL="1600200" indent="-228600">
                <a:defRPr sz="2400">
                  <a:solidFill>
                    <a:schemeClr val="tx1"/>
                  </a:solidFill>
                  <a:latin typeface="Garamond" panose="02020404030301010803" pitchFamily="18" charset="0"/>
                  <a:ea typeface="ＭＳ Ｐゴシック" panose="020B0600070205080204" pitchFamily="34" charset="-128"/>
                </a:defRPr>
              </a:lvl4pPr>
              <a:lvl5pPr marL="2057400" indent="-22860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algn="ctr" eaLnBrk="1" hangingPunct="1"/>
              <a:endParaRPr lang="en-CI" altLang="en-CI" sz="1800">
                <a:solidFill>
                  <a:srgbClr val="FFFFFF"/>
                </a:solidFill>
              </a:endParaRPr>
            </a:p>
          </p:txBody>
        </p:sp>
      </p:grpSp>
      <p:grpSp>
        <p:nvGrpSpPr>
          <p:cNvPr id="14" name="Group 13">
            <a:extLst>
              <a:ext uri="{FF2B5EF4-FFF2-40B4-BE49-F238E27FC236}">
                <a16:creationId xmlns:a16="http://schemas.microsoft.com/office/drawing/2014/main" id="{2A6225EA-2C29-6323-689E-03A23963F870}"/>
              </a:ext>
            </a:extLst>
          </p:cNvPr>
          <p:cNvGrpSpPr>
            <a:grpSpLocks/>
          </p:cNvGrpSpPr>
          <p:nvPr/>
        </p:nvGrpSpPr>
        <p:grpSpPr bwMode="auto">
          <a:xfrm>
            <a:off x="5426075" y="3667125"/>
            <a:ext cx="3500438" cy="2940050"/>
            <a:chOff x="5425629" y="3667536"/>
            <a:chExt cx="3500817" cy="2939943"/>
          </a:xfrm>
        </p:grpSpPr>
        <p:sp>
          <p:nvSpPr>
            <p:cNvPr id="6" name="Subtitle 2">
              <a:extLst>
                <a:ext uri="{FF2B5EF4-FFF2-40B4-BE49-F238E27FC236}">
                  <a16:creationId xmlns:a16="http://schemas.microsoft.com/office/drawing/2014/main" id="{9446FD43-CDC1-539F-68B7-05A0A7D3961C}"/>
                </a:ext>
              </a:extLst>
            </p:cNvPr>
            <p:cNvSpPr txBox="1">
              <a:spLocks/>
            </p:cNvSpPr>
            <p:nvPr/>
          </p:nvSpPr>
          <p:spPr>
            <a:xfrm>
              <a:off x="5425629" y="4096145"/>
              <a:ext cx="3500817" cy="2511334"/>
            </a:xfrm>
            <a:prstGeom prst="rect">
              <a:avLst/>
            </a:prstGeom>
            <a:ln w="76200">
              <a:solidFill>
                <a:schemeClr val="tx1"/>
              </a:solidFill>
            </a:ln>
          </p:spPr>
          <p:txBody>
            <a:bodyPr>
              <a:normAutofit/>
            </a:bodyPr>
            <a:lstStyle>
              <a:lvl1pPr marL="0" indent="0" algn="ctr" defTabSz="914400" rtl="0" eaLnBrk="1" latinLnBrk="0" hangingPunct="1">
                <a:spcBef>
                  <a:spcPts val="300"/>
                </a:spcBef>
                <a:buSzPct val="100000"/>
                <a:buFont typeface="Wingdings" pitchFamily="2" charset="2"/>
                <a:buNone/>
                <a:defRPr sz="2200" kern="1200">
                  <a:solidFill>
                    <a:schemeClr val="tx1">
                      <a:tint val="75000"/>
                    </a:schemeClr>
                  </a:solidFill>
                  <a:latin typeface="+mn-lt"/>
                  <a:ea typeface="+mn-ea"/>
                  <a:cs typeface="+mn-cs"/>
                </a:defRPr>
              </a:lvl1pPr>
              <a:lvl2pPr marL="457200" indent="0" algn="ctr" defTabSz="914400" rtl="0" eaLnBrk="1" latinLnBrk="0" hangingPunct="1">
                <a:spcBef>
                  <a:spcPts val="1500"/>
                </a:spcBef>
                <a:buClr>
                  <a:schemeClr val="tx1">
                    <a:lumMod val="60000"/>
                    <a:lumOff val="40000"/>
                  </a:schemeClr>
                </a:buClr>
                <a:buSzPct val="10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1500"/>
                </a:spcBef>
                <a:buSzPct val="10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1500"/>
                </a:spcBef>
                <a:buClr>
                  <a:schemeClr val="tx1">
                    <a:lumMod val="60000"/>
                    <a:lumOff val="40000"/>
                  </a:schemeClr>
                </a:buClr>
                <a:buSzPct val="10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1500"/>
                </a:spcBef>
                <a:buSzPct val="10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ts val="1500"/>
                </a:spcBef>
                <a:buClr>
                  <a:schemeClr val="tx1">
                    <a:lumMod val="60000"/>
                    <a:lumOff val="40000"/>
                  </a:schemeClr>
                </a:buClr>
                <a:buSzPct val="100000"/>
                <a:buFont typeface="Wingdings" pitchFamily="2" charset="2"/>
                <a:buNone/>
                <a:tabLst/>
                <a:defRPr sz="1800" kern="1200">
                  <a:solidFill>
                    <a:schemeClr val="tx1">
                      <a:tint val="75000"/>
                    </a:schemeClr>
                  </a:solidFill>
                  <a:latin typeface="+mn-lt"/>
                  <a:ea typeface="+mn-ea"/>
                  <a:cs typeface="+mn-cs"/>
                </a:defRPr>
              </a:lvl6pPr>
              <a:lvl7pPr marL="2743200" indent="0" algn="ctr" defTabSz="914400" rtl="0" eaLnBrk="1" latinLnBrk="0" hangingPunct="1">
                <a:spcBef>
                  <a:spcPts val="1500"/>
                </a:spcBef>
                <a:buSzPct val="100000"/>
                <a:buFont typeface="Wingdings" pitchFamily="2" charset="2"/>
                <a:buNone/>
                <a:tabLst/>
                <a:defRPr sz="1800" kern="1200" baseline="0">
                  <a:solidFill>
                    <a:schemeClr val="tx1">
                      <a:tint val="75000"/>
                    </a:schemeClr>
                  </a:solidFill>
                  <a:latin typeface="+mn-lt"/>
                  <a:ea typeface="+mn-ea"/>
                  <a:cs typeface="+mn-cs"/>
                </a:defRPr>
              </a:lvl7pPr>
              <a:lvl8pPr marL="3200400" indent="0" algn="ctr" defTabSz="914400" rtl="0" eaLnBrk="1" latinLnBrk="0" hangingPunct="1">
                <a:spcBef>
                  <a:spcPts val="1500"/>
                </a:spcBef>
                <a:buClr>
                  <a:schemeClr val="tx1">
                    <a:lumMod val="60000"/>
                    <a:lumOff val="40000"/>
                  </a:schemeClr>
                </a:buClr>
                <a:buSzPct val="100000"/>
                <a:buFont typeface="Wingdings" pitchFamily="2" charset="2"/>
                <a:buNone/>
                <a:tabLst/>
                <a:defRPr sz="1800" kern="1200" baseline="0">
                  <a:solidFill>
                    <a:schemeClr val="tx1">
                      <a:tint val="75000"/>
                    </a:schemeClr>
                  </a:solidFill>
                  <a:latin typeface="+mn-lt"/>
                  <a:ea typeface="+mn-ea"/>
                  <a:cs typeface="+mn-cs"/>
                </a:defRPr>
              </a:lvl8pPr>
              <a:lvl9pPr marL="3657600" indent="0" algn="ctr" defTabSz="914400" rtl="0" eaLnBrk="1" latinLnBrk="0" hangingPunct="1">
                <a:spcBef>
                  <a:spcPts val="1500"/>
                </a:spcBef>
                <a:buSzPct val="100000"/>
                <a:buFont typeface="Wingdings" pitchFamily="2" charset="2"/>
                <a:buNone/>
                <a:tabLst/>
                <a:defRPr sz="1800" kern="1200" baseline="0">
                  <a:solidFill>
                    <a:schemeClr val="tx1">
                      <a:tint val="75000"/>
                    </a:schemeClr>
                  </a:solidFill>
                  <a:latin typeface="+mn-lt"/>
                  <a:ea typeface="+mn-ea"/>
                  <a:cs typeface="+mn-cs"/>
                </a:defRPr>
              </a:lvl9pPr>
            </a:lstStyle>
            <a:p>
              <a:pPr fontAlgn="auto">
                <a:spcAft>
                  <a:spcPts val="0"/>
                </a:spcAft>
                <a:defRPr/>
              </a:pPr>
              <a:r>
                <a:rPr lang="en-US" dirty="0">
                  <a:solidFill>
                    <a:srgbClr val="FFFF00"/>
                  </a:solidFill>
                </a:rPr>
                <a:t>Naturalistic science Attempting to eradicate supernatural origin of and intervention in nature by Re-enforcing the war against the existence of God</a:t>
              </a:r>
            </a:p>
            <a:p>
              <a:pPr marL="342900" indent="-342900" fontAlgn="auto">
                <a:spcAft>
                  <a:spcPts val="0"/>
                </a:spcAft>
                <a:buFont typeface="Wingdings" charset="2"/>
                <a:buChar char="q"/>
                <a:defRPr/>
              </a:pPr>
              <a:endParaRPr lang="en-US" dirty="0"/>
            </a:p>
          </p:txBody>
        </p:sp>
        <p:sp>
          <p:nvSpPr>
            <p:cNvPr id="10" name="Rectangle 9">
              <a:extLst>
                <a:ext uri="{FF2B5EF4-FFF2-40B4-BE49-F238E27FC236}">
                  <a16:creationId xmlns:a16="http://schemas.microsoft.com/office/drawing/2014/main" id="{A5BE3E3D-3076-3CD3-4800-E075E82AB058}"/>
                </a:ext>
              </a:extLst>
            </p:cNvPr>
            <p:cNvSpPr>
              <a:spLocks noChangeArrowheads="1"/>
            </p:cNvSpPr>
            <p:nvPr/>
          </p:nvSpPr>
          <p:spPr bwMode="auto">
            <a:xfrm>
              <a:off x="8097681" y="3667536"/>
              <a:ext cx="133364" cy="366700"/>
            </a:xfrm>
            <a:prstGeom prst="rect">
              <a:avLst/>
            </a:prstGeom>
            <a:solidFill>
              <a:schemeClr val="tx1"/>
            </a:solidFill>
            <a:ln w="12700">
              <a:solidFill>
                <a:schemeClr val="tx1"/>
              </a:solidFill>
              <a:miter lim="800000"/>
              <a:headEnd/>
              <a:tailEnd/>
            </a:ln>
            <a:effectLst>
              <a:outerShdw blurRad="38100" dist="25400" dir="5400000" rotWithShape="0">
                <a:srgbClr val="808080">
                  <a:alpha val="50000"/>
                </a:srgbClr>
              </a:outerShdw>
            </a:effectLst>
          </p:spPr>
          <p:txBody>
            <a:bodyPr anchor="ctr"/>
            <a:lstStyle>
              <a:lvl1pPr>
                <a:defRPr sz="2400">
                  <a:solidFill>
                    <a:schemeClr val="tx1"/>
                  </a:solidFill>
                  <a:latin typeface="Garamond" panose="02020404030301010803" pitchFamily="18" charset="0"/>
                  <a:ea typeface="ＭＳ Ｐゴシック" panose="020B0600070205080204" pitchFamily="34" charset="-128"/>
                </a:defRPr>
              </a:lvl1pPr>
              <a:lvl2pPr marL="742950" indent="-285750">
                <a:defRPr sz="2400">
                  <a:solidFill>
                    <a:schemeClr val="tx1"/>
                  </a:solidFill>
                  <a:latin typeface="Garamond" panose="02020404030301010803" pitchFamily="18" charset="0"/>
                  <a:ea typeface="ＭＳ Ｐゴシック" panose="020B0600070205080204" pitchFamily="34" charset="-128"/>
                </a:defRPr>
              </a:lvl2pPr>
              <a:lvl3pPr marL="1143000" indent="-228600">
                <a:defRPr sz="2400">
                  <a:solidFill>
                    <a:schemeClr val="tx1"/>
                  </a:solidFill>
                  <a:latin typeface="Garamond" panose="02020404030301010803" pitchFamily="18" charset="0"/>
                  <a:ea typeface="ＭＳ Ｐゴシック" panose="020B0600070205080204" pitchFamily="34" charset="-128"/>
                </a:defRPr>
              </a:lvl3pPr>
              <a:lvl4pPr marL="1600200" indent="-228600">
                <a:defRPr sz="2400">
                  <a:solidFill>
                    <a:schemeClr val="tx1"/>
                  </a:solidFill>
                  <a:latin typeface="Garamond" panose="02020404030301010803" pitchFamily="18" charset="0"/>
                  <a:ea typeface="ＭＳ Ｐゴシック" panose="020B0600070205080204" pitchFamily="34" charset="-128"/>
                </a:defRPr>
              </a:lvl4pPr>
              <a:lvl5pPr marL="2057400" indent="-22860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algn="ctr" eaLnBrk="1" hangingPunct="1"/>
              <a:endParaRPr lang="en-CI" altLang="en-CI" sz="180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A2B0D8-2745-6934-8830-0056A8D180CE}"/>
              </a:ext>
            </a:extLst>
          </p:cNvPr>
          <p:cNvSpPr>
            <a:spLocks noGrp="1"/>
          </p:cNvSpPr>
          <p:nvPr>
            <p:ph type="subTitle" idx="1"/>
          </p:nvPr>
        </p:nvSpPr>
        <p:spPr>
          <a:xfrm>
            <a:off x="244475" y="255588"/>
            <a:ext cx="8785225" cy="6350000"/>
          </a:xfrm>
        </p:spPr>
        <p:txBody>
          <a:bodyPr/>
          <a:lstStyle/>
          <a:p>
            <a:pPr algn="l" eaLnBrk="1" hangingPunct="1">
              <a:lnSpc>
                <a:spcPct val="80000"/>
              </a:lnSpc>
            </a:pPr>
            <a:r>
              <a:rPr lang="en-US" altLang="en-US" sz="3200" b="1" dirty="0">
                <a:solidFill>
                  <a:srgbClr val="FFFF00"/>
                </a:solidFill>
                <a:ea typeface="ＭＳ Ｐゴシック" panose="020B0600070205080204" pitchFamily="34" charset="-128"/>
              </a:rPr>
              <a:t>Implications for Seventh-day Adventist today</a:t>
            </a:r>
          </a:p>
          <a:p>
            <a:pPr lvl="1" algn="l" eaLnBrk="1" hangingPunct="1">
              <a:lnSpc>
                <a:spcPct val="80000"/>
              </a:lnSpc>
              <a:buClr>
                <a:srgbClr val="FFFFFF"/>
              </a:buClr>
            </a:pPr>
            <a:endParaRPr lang="en-US" altLang="en-US" sz="1400" b="1" dirty="0">
              <a:solidFill>
                <a:srgbClr val="0000FF"/>
              </a:solidFill>
              <a:ea typeface="ＭＳ Ｐゴシック" panose="020B0600070205080204" pitchFamily="34" charset="-128"/>
            </a:endParaRPr>
          </a:p>
          <a:p>
            <a:pPr lvl="1" algn="l" eaLnBrk="1" hangingPunct="1">
              <a:lnSpc>
                <a:spcPct val="80000"/>
              </a:lnSpc>
              <a:buClr>
                <a:srgbClr val="FFFFFF"/>
              </a:buClr>
            </a:pPr>
            <a:r>
              <a:rPr lang="en-US" altLang="en-US" sz="2400" b="1" dirty="0">
                <a:solidFill>
                  <a:srgbClr val="FFFF00"/>
                </a:solidFill>
                <a:ea typeface="ＭＳ Ｐゴシック" panose="020B0600070205080204" pitchFamily="34" charset="-128"/>
              </a:rPr>
              <a:t>Church’s identity: </a:t>
            </a:r>
          </a:p>
          <a:p>
            <a:pPr lvl="1" algn="l" eaLnBrk="1" hangingPunct="1">
              <a:lnSpc>
                <a:spcPct val="80000"/>
              </a:lnSpc>
              <a:buClr>
                <a:srgbClr val="FFFFFF"/>
              </a:buClr>
            </a:pPr>
            <a:r>
              <a:rPr lang="en-US" altLang="en-US" sz="2400" b="1" dirty="0">
                <a:solidFill>
                  <a:srgbClr val="0000FF"/>
                </a:solidFill>
                <a:ea typeface="ＭＳ Ｐゴシック" panose="020B0600070205080204" pitchFamily="34" charset="-128"/>
              </a:rPr>
              <a:t>	</a:t>
            </a:r>
            <a:r>
              <a:rPr lang="en-US" altLang="en-US" sz="2400" dirty="0">
                <a:solidFill>
                  <a:srgbClr val="FFFFFF"/>
                </a:solidFill>
                <a:ea typeface="ＭＳ Ｐゴシック" panose="020B0600070205080204" pitchFamily="34" charset="-128"/>
              </a:rPr>
              <a:t>Christianity; Christ is Creator, Redeemer, and Restorer (John 1: 	1-2; John 3: 16; John 1: 12; cf. GC., chap 15 “The Bible 	and the French Revolution”</a:t>
            </a:r>
          </a:p>
          <a:p>
            <a:pPr lvl="1" algn="l" eaLnBrk="1" hangingPunct="1">
              <a:lnSpc>
                <a:spcPct val="80000"/>
              </a:lnSpc>
              <a:buClr>
                <a:srgbClr val="FFFFFF"/>
              </a:buClr>
            </a:pPr>
            <a:r>
              <a:rPr lang="en-US" altLang="en-US" sz="2400" b="1" dirty="0">
                <a:solidFill>
                  <a:srgbClr val="FFFF00"/>
                </a:solidFill>
                <a:ea typeface="ＭＳ Ｐゴシック" panose="020B0600070205080204" pitchFamily="34" charset="-128"/>
              </a:rPr>
              <a:t>Church’s prophetic mission: </a:t>
            </a:r>
          </a:p>
          <a:p>
            <a:pPr lvl="1" algn="l" eaLnBrk="1" hangingPunct="1">
              <a:lnSpc>
                <a:spcPct val="80000"/>
              </a:lnSpc>
              <a:buClr>
                <a:srgbClr val="FFFFFF"/>
              </a:buClr>
            </a:pPr>
            <a:r>
              <a:rPr lang="en-US" altLang="en-US" sz="2400" b="1" dirty="0">
                <a:solidFill>
                  <a:srgbClr val="0000FF"/>
                </a:solidFill>
                <a:ea typeface="ＭＳ Ｐゴシック" panose="020B0600070205080204" pitchFamily="34" charset="-128"/>
              </a:rPr>
              <a:t>	</a:t>
            </a:r>
            <a:r>
              <a:rPr lang="en-US" altLang="en-US" sz="2400" dirty="0">
                <a:solidFill>
                  <a:srgbClr val="FFFFFF"/>
                </a:solidFill>
                <a:ea typeface="ＭＳ Ｐゴシック" panose="020B0600070205080204" pitchFamily="34" charset="-128"/>
              </a:rPr>
              <a:t>The Three Angels’ Message is centered on Origins</a:t>
            </a:r>
          </a:p>
          <a:p>
            <a:pPr lvl="1" algn="l" eaLnBrk="1" hangingPunct="1">
              <a:lnSpc>
                <a:spcPct val="80000"/>
              </a:lnSpc>
              <a:buClr>
                <a:srgbClr val="FFFFFF"/>
              </a:buClr>
            </a:pPr>
            <a:r>
              <a:rPr lang="en-US" altLang="en-US" sz="2400" b="1" dirty="0">
                <a:solidFill>
                  <a:srgbClr val="FFFF00"/>
                </a:solidFill>
                <a:ea typeface="ＭＳ Ｐゴシック" panose="020B0600070205080204" pitchFamily="34" charset="-128"/>
              </a:rPr>
              <a:t>Church’s Day-of-Atonement Attitude: </a:t>
            </a:r>
          </a:p>
          <a:p>
            <a:pPr lvl="2" algn="l" eaLnBrk="1" hangingPunct="1">
              <a:lnSpc>
                <a:spcPct val="50000"/>
              </a:lnSpc>
            </a:pPr>
            <a:r>
              <a:rPr lang="en-US" altLang="en-US" sz="2400" dirty="0">
                <a:solidFill>
                  <a:srgbClr val="FFFFFF"/>
                </a:solidFill>
                <a:ea typeface="ＭＳ Ｐゴシック" panose="020B0600070205080204" pitchFamily="34" charset="-128"/>
              </a:rPr>
              <a:t>Repentance </a:t>
            </a:r>
          </a:p>
          <a:p>
            <a:pPr lvl="2" algn="l" eaLnBrk="1" hangingPunct="1">
              <a:lnSpc>
                <a:spcPct val="50000"/>
              </a:lnSpc>
            </a:pPr>
            <a:r>
              <a:rPr lang="en-US" altLang="en-US" sz="2400" dirty="0">
                <a:solidFill>
                  <a:srgbClr val="FFFFFF"/>
                </a:solidFill>
                <a:ea typeface="ＭＳ Ｐゴシック" panose="020B0600070205080204" pitchFamily="34" charset="-128"/>
              </a:rPr>
              <a:t>Self-denial</a:t>
            </a:r>
          </a:p>
          <a:p>
            <a:pPr lvl="2" algn="l" eaLnBrk="1" hangingPunct="1">
              <a:lnSpc>
                <a:spcPct val="50000"/>
              </a:lnSpc>
            </a:pPr>
            <a:r>
              <a:rPr lang="en-US" altLang="en-US" sz="2400" dirty="0">
                <a:solidFill>
                  <a:srgbClr val="FFFFFF"/>
                </a:solidFill>
                <a:ea typeface="ＭＳ Ｐゴシック" panose="020B0600070205080204" pitchFamily="34" charset="-128"/>
              </a:rPr>
              <a:t>Prayer </a:t>
            </a:r>
          </a:p>
          <a:p>
            <a:pPr lvl="2" algn="l" eaLnBrk="1" hangingPunct="1">
              <a:lnSpc>
                <a:spcPct val="50000"/>
              </a:lnSpc>
            </a:pPr>
            <a:r>
              <a:rPr lang="en-US" altLang="en-US" sz="2400" dirty="0">
                <a:solidFill>
                  <a:srgbClr val="FFFFFF"/>
                </a:solidFill>
                <a:ea typeface="ＭＳ Ｐゴシック" panose="020B0600070205080204" pitchFamily="34" charset="-128"/>
              </a:rPr>
              <a:t>Watching and Waiting</a:t>
            </a:r>
          </a:p>
          <a:p>
            <a:pPr lvl="2" algn="l" eaLnBrk="1" hangingPunct="1">
              <a:lnSpc>
                <a:spcPct val="50000"/>
              </a:lnSpc>
            </a:pPr>
            <a:r>
              <a:rPr lang="en-US" altLang="en-US" sz="2400" dirty="0">
                <a:solidFill>
                  <a:srgbClr val="FFFFFF"/>
                </a:solidFill>
                <a:ea typeface="ＭＳ Ｐゴシック" panose="020B0600070205080204" pitchFamily="34" charset="-128"/>
              </a:rPr>
              <a:t>Revival </a:t>
            </a:r>
          </a:p>
          <a:p>
            <a:pPr lvl="2" algn="l" eaLnBrk="1" hangingPunct="1">
              <a:lnSpc>
                <a:spcPct val="50000"/>
              </a:lnSpc>
            </a:pPr>
            <a:r>
              <a:rPr lang="en-US" altLang="en-US" sz="2400" dirty="0">
                <a:solidFill>
                  <a:srgbClr val="FFFFFF"/>
                </a:solidFill>
                <a:ea typeface="ＭＳ Ｐゴシック" panose="020B0600070205080204" pitchFamily="34" charset="-128"/>
              </a:rPr>
              <a:t>Celebration &amp; Witnessing  </a:t>
            </a:r>
          </a:p>
          <a:p>
            <a:pPr eaLnBrk="1" hangingPunct="1">
              <a:lnSpc>
                <a:spcPct val="80000"/>
              </a:lnSpc>
            </a:pPr>
            <a:endParaRPr lang="en-US" altLang="en-US" sz="600" dirty="0">
              <a:solidFill>
                <a:srgbClr val="FFFFFF"/>
              </a:solidFill>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p:cTn id="1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7" end="7"/>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p:cTn id="2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8" end="8"/>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p:cTn id="2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9" end="9"/>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p:cTn id="3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10" end="10"/>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p:cTn id="3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11" end="11"/>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p:cTn id="39"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12" end="1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66790C2-F8A4-4C4E-3E77-0A80C2DAB9DD}"/>
              </a:ext>
            </a:extLst>
          </p:cNvPr>
          <p:cNvSpPr>
            <a:spLocks noGrp="1"/>
          </p:cNvSpPr>
          <p:nvPr>
            <p:ph type="subTitle" idx="1"/>
          </p:nvPr>
        </p:nvSpPr>
        <p:spPr>
          <a:xfrm>
            <a:off x="808075" y="1162124"/>
            <a:ext cx="7111040" cy="4281746"/>
          </a:xfrm>
        </p:spPr>
        <p:txBody>
          <a:bodyPr>
            <a:normAutofit fontScale="47500" lnSpcReduction="20000"/>
          </a:bodyPr>
          <a:lstStyle/>
          <a:p>
            <a:pPr lvl="1" eaLnBrk="1" hangingPunct="1">
              <a:lnSpc>
                <a:spcPct val="80000"/>
              </a:lnSpc>
              <a:buClr>
                <a:srgbClr val="FFFFFF"/>
              </a:buClr>
              <a:buFont typeface="Wingdings" charset="2"/>
              <a:buNone/>
              <a:defRPr/>
            </a:pPr>
            <a:endParaRPr lang="en-US" altLang="en-US" sz="4400" b="1" dirty="0">
              <a:solidFill>
                <a:srgbClr val="FFFF00"/>
              </a:solidFill>
              <a:ea typeface="ＭＳ Ｐゴシック" charset="-128"/>
            </a:endParaRPr>
          </a:p>
          <a:p>
            <a:pPr marL="2057400" lvl="2" indent="-1143000" algn="l" eaLnBrk="1" hangingPunct="1">
              <a:lnSpc>
                <a:spcPct val="120000"/>
              </a:lnSpc>
              <a:buFont typeface="Wingdings" charset="2"/>
              <a:buChar char="u"/>
              <a:defRPr/>
            </a:pPr>
            <a:r>
              <a:rPr lang="en-US" altLang="en-US" sz="6200" dirty="0">
                <a:solidFill>
                  <a:srgbClr val="FFFFFF"/>
                </a:solidFill>
                <a:ea typeface="ＭＳ Ｐゴシック" charset="-128"/>
              </a:rPr>
              <a:t>Sheep Among Wolves—see the Waldenses’ experiences (GC, chap. 4), Matthew 10: 16</a:t>
            </a:r>
          </a:p>
          <a:p>
            <a:pPr marL="2057400" lvl="2" indent="-1143000" algn="l" eaLnBrk="1" hangingPunct="1">
              <a:lnSpc>
                <a:spcPct val="120000"/>
              </a:lnSpc>
              <a:buFont typeface="Wingdings" charset="2"/>
              <a:buChar char="u"/>
              <a:defRPr/>
            </a:pPr>
            <a:r>
              <a:rPr lang="en-US" altLang="en-US" sz="6200" dirty="0">
                <a:solidFill>
                  <a:srgbClr val="FFFFFF"/>
                </a:solidFill>
                <a:ea typeface="ＭＳ Ｐゴシック" charset="-128"/>
              </a:rPr>
              <a:t>End-time Christian Apologetics (see Acts 17; Modern Revivals in GC, chap. 27; Engaging Unbelief by Curtis Chung)</a:t>
            </a:r>
          </a:p>
          <a:p>
            <a:pPr eaLnBrk="1" hangingPunct="1">
              <a:lnSpc>
                <a:spcPct val="80000"/>
              </a:lnSpc>
              <a:buFont typeface="Wingdings" charset="2"/>
              <a:buNone/>
              <a:defRPr/>
            </a:pPr>
            <a:endParaRPr lang="en-US" altLang="en-US" sz="600" dirty="0">
              <a:solidFill>
                <a:srgbClr val="FFFFFF"/>
              </a:solidFill>
              <a:ea typeface="ＭＳ Ｐゴシック" charset="-128"/>
            </a:endParaRPr>
          </a:p>
        </p:txBody>
      </p:sp>
      <p:sp>
        <p:nvSpPr>
          <p:cNvPr id="4" name="TextBox 3">
            <a:extLst>
              <a:ext uri="{FF2B5EF4-FFF2-40B4-BE49-F238E27FC236}">
                <a16:creationId xmlns:a16="http://schemas.microsoft.com/office/drawing/2014/main" id="{2F97AA3D-F4B0-9B64-0CBD-7EB5708B4F4C}"/>
              </a:ext>
            </a:extLst>
          </p:cNvPr>
          <p:cNvSpPr txBox="1"/>
          <p:nvPr/>
        </p:nvSpPr>
        <p:spPr>
          <a:xfrm>
            <a:off x="808075" y="348548"/>
            <a:ext cx="4572000" cy="695768"/>
          </a:xfrm>
          <a:prstGeom prst="rect">
            <a:avLst/>
          </a:prstGeom>
          <a:noFill/>
        </p:spPr>
        <p:txBody>
          <a:bodyPr wrap="square">
            <a:spAutoFit/>
          </a:bodyPr>
          <a:lstStyle/>
          <a:p>
            <a:pPr lvl="1" eaLnBrk="1" hangingPunct="1">
              <a:lnSpc>
                <a:spcPct val="80000"/>
              </a:lnSpc>
              <a:buClr>
                <a:srgbClr val="FFFFFF"/>
              </a:buClr>
              <a:buFont typeface="Wingdings" charset="2"/>
              <a:buNone/>
              <a:defRPr/>
            </a:pPr>
            <a:r>
              <a:rPr lang="en-US" altLang="en-US" sz="2400" b="1" dirty="0">
                <a:solidFill>
                  <a:srgbClr val="FFFF00"/>
                </a:solidFill>
                <a:ea typeface="ＭＳ Ｐゴシック" charset="-128"/>
              </a:rPr>
              <a:t>CHURCH’S READINESS OF WITNESSING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9FCFF11-9C8C-CF65-7F0C-B7C3D336EC44}"/>
              </a:ext>
            </a:extLst>
          </p:cNvPr>
          <p:cNvSpPr>
            <a:spLocks noGrp="1"/>
          </p:cNvSpPr>
          <p:nvPr>
            <p:ph type="subTitle" idx="1"/>
          </p:nvPr>
        </p:nvSpPr>
        <p:spPr>
          <a:xfrm>
            <a:off x="991080" y="917575"/>
            <a:ext cx="7161840" cy="2511425"/>
          </a:xfrm>
        </p:spPr>
        <p:txBody>
          <a:bodyPr>
            <a:normAutofit fontScale="25000" lnSpcReduction="20000"/>
          </a:bodyPr>
          <a:lstStyle/>
          <a:p>
            <a:pPr lvl="1" eaLnBrk="1" hangingPunct="1">
              <a:lnSpc>
                <a:spcPct val="80000"/>
              </a:lnSpc>
              <a:buClr>
                <a:srgbClr val="FFFFFF"/>
              </a:buClr>
              <a:buFont typeface="Wingdings" charset="2"/>
              <a:buNone/>
              <a:defRPr/>
            </a:pPr>
            <a:endParaRPr lang="en-US" altLang="en-US" sz="900" b="1" dirty="0">
              <a:solidFill>
                <a:srgbClr val="FFFF00"/>
              </a:solidFill>
              <a:ea typeface="ＭＳ Ｐゴシック" charset="-128"/>
            </a:endParaRPr>
          </a:p>
          <a:p>
            <a:pPr algn="l" eaLnBrk="1" hangingPunct="1">
              <a:lnSpc>
                <a:spcPct val="120000"/>
              </a:lnSpc>
              <a:buFont typeface="Wingdings" charset="2"/>
              <a:buNone/>
              <a:defRPr/>
            </a:pPr>
            <a:r>
              <a:rPr lang="en-US" altLang="en-US" sz="9600" dirty="0">
                <a:solidFill>
                  <a:srgbClr val="FFFFFF"/>
                </a:solidFill>
                <a:ea typeface="ＭＳ Ｐゴシック" charset="-128"/>
              </a:rPr>
              <a:t>Many of our witnessing strategies proceed by either condemnation or imposition or threats. Christianity goes by validation, persuasion, and conviction. This means, among other things:</a:t>
            </a:r>
          </a:p>
          <a:p>
            <a:pPr algn="l" eaLnBrk="1" hangingPunct="1">
              <a:lnSpc>
                <a:spcPct val="120000"/>
              </a:lnSpc>
              <a:buFont typeface="Wingdings" charset="2"/>
              <a:buNone/>
              <a:defRPr/>
            </a:pPr>
            <a:endParaRPr lang="en-US" altLang="en-US" sz="9600" dirty="0">
              <a:solidFill>
                <a:srgbClr val="FFFFFF"/>
              </a:solidFill>
              <a:ea typeface="ＭＳ Ｐゴシック" charset="-128"/>
            </a:endParaRPr>
          </a:p>
          <a:p>
            <a:pPr algn="l" eaLnBrk="1" hangingPunct="1">
              <a:lnSpc>
                <a:spcPct val="120000"/>
              </a:lnSpc>
              <a:buFont typeface="Wingdings" charset="2"/>
              <a:buChar char="q"/>
              <a:defRPr/>
            </a:pPr>
            <a:r>
              <a:rPr lang="en-US" altLang="en-US" sz="9600" dirty="0">
                <a:solidFill>
                  <a:srgbClr val="FFFFFF"/>
                </a:solidFill>
                <a:ea typeface="ＭＳ Ｐゴシック" charset="-128"/>
              </a:rPr>
              <a:t>Recognize God’s image in people of other opinions</a:t>
            </a:r>
          </a:p>
          <a:p>
            <a:pPr algn="l" eaLnBrk="1" hangingPunct="1">
              <a:lnSpc>
                <a:spcPct val="120000"/>
              </a:lnSpc>
              <a:buFont typeface="Wingdings" charset="2"/>
              <a:buChar char="q"/>
              <a:defRPr/>
            </a:pPr>
            <a:r>
              <a:rPr lang="en-US" altLang="en-US" sz="9600" dirty="0">
                <a:solidFill>
                  <a:srgbClr val="FFFFFF"/>
                </a:solidFill>
                <a:ea typeface="ＭＳ Ｐゴシック" charset="-128"/>
              </a:rPr>
              <a:t>Interest in other people’s salvation</a:t>
            </a:r>
          </a:p>
          <a:p>
            <a:pPr algn="l" eaLnBrk="1" hangingPunct="1">
              <a:lnSpc>
                <a:spcPct val="120000"/>
              </a:lnSpc>
              <a:buFont typeface="Wingdings" charset="2"/>
              <a:buChar char="q"/>
              <a:defRPr/>
            </a:pPr>
            <a:r>
              <a:rPr lang="en-US" altLang="en-US" sz="9600" dirty="0">
                <a:solidFill>
                  <a:srgbClr val="FFFFFF"/>
                </a:solidFill>
                <a:ea typeface="ＭＳ Ｐゴシック" charset="-128"/>
              </a:rPr>
              <a:t>Getting to know what others stand for</a:t>
            </a:r>
          </a:p>
          <a:p>
            <a:pPr algn="l" eaLnBrk="1" hangingPunct="1">
              <a:lnSpc>
                <a:spcPct val="120000"/>
              </a:lnSpc>
              <a:buFont typeface="Wingdings" charset="2"/>
              <a:buChar char="q"/>
              <a:defRPr/>
            </a:pPr>
            <a:r>
              <a:rPr lang="en-US" altLang="en-US" sz="9600" dirty="0">
                <a:solidFill>
                  <a:srgbClr val="FFFFFF"/>
                </a:solidFill>
                <a:ea typeface="ＭＳ Ｐゴシック" charset="-128"/>
              </a:rPr>
              <a:t>Identify the positive in other people’s way of life</a:t>
            </a:r>
          </a:p>
          <a:p>
            <a:pPr algn="l" eaLnBrk="1" hangingPunct="1">
              <a:lnSpc>
                <a:spcPct val="120000"/>
              </a:lnSpc>
              <a:buFont typeface="Wingdings" charset="2"/>
              <a:buChar char="q"/>
              <a:defRPr/>
            </a:pPr>
            <a:r>
              <a:rPr lang="en-US" altLang="en-US" sz="9600" dirty="0">
                <a:solidFill>
                  <a:srgbClr val="FFFFFF"/>
                </a:solidFill>
                <a:ea typeface="ＭＳ Ｐゴシック" charset="-128"/>
              </a:rPr>
              <a:t>Use others’ virtues/values as entry points in their story</a:t>
            </a:r>
          </a:p>
          <a:p>
            <a:pPr algn="l" eaLnBrk="1" hangingPunct="1">
              <a:lnSpc>
                <a:spcPct val="120000"/>
              </a:lnSpc>
              <a:buFont typeface="Wingdings" charset="2"/>
              <a:buChar char="q"/>
              <a:defRPr/>
            </a:pPr>
            <a:r>
              <a:rPr lang="en-US" altLang="en-US" sz="9600" dirty="0">
                <a:solidFill>
                  <a:srgbClr val="FFFFFF"/>
                </a:solidFill>
                <a:ea typeface="ＭＳ Ｐゴシック" charset="-128"/>
              </a:rPr>
              <a:t>Identify the weakness of their story</a:t>
            </a:r>
          </a:p>
          <a:p>
            <a:pPr algn="l" eaLnBrk="1" hangingPunct="1">
              <a:lnSpc>
                <a:spcPct val="120000"/>
              </a:lnSpc>
              <a:buFont typeface="Wingdings" charset="2"/>
              <a:buChar char="q"/>
              <a:defRPr/>
            </a:pPr>
            <a:r>
              <a:rPr lang="en-US" altLang="en-US" sz="9600" dirty="0">
                <a:solidFill>
                  <a:srgbClr val="FFFFFF"/>
                </a:solidFill>
                <a:ea typeface="ＭＳ Ｐゴシック" charset="-128"/>
              </a:rPr>
              <a:t>Bring out the upper hand of the Bible story</a:t>
            </a:r>
          </a:p>
          <a:p>
            <a:pPr algn="l" eaLnBrk="1" hangingPunct="1">
              <a:lnSpc>
                <a:spcPct val="120000"/>
              </a:lnSpc>
              <a:buFont typeface="Wingdings" charset="2"/>
              <a:buChar char="q"/>
              <a:defRPr/>
            </a:pPr>
            <a:r>
              <a:rPr lang="en-US" altLang="en-US" sz="9600" dirty="0">
                <a:solidFill>
                  <a:srgbClr val="FFFFFF"/>
                </a:solidFill>
                <a:ea typeface="ＭＳ Ｐゴシック" charset="-128"/>
              </a:rPr>
              <a:t>Invite the opponents to stem from their positives and launch into the wider and better story of God.</a:t>
            </a:r>
          </a:p>
          <a:p>
            <a:pPr eaLnBrk="1" hangingPunct="1">
              <a:lnSpc>
                <a:spcPct val="80000"/>
              </a:lnSpc>
              <a:buFont typeface="Wingdings" charset="2"/>
              <a:buNone/>
              <a:defRPr/>
            </a:pPr>
            <a:endParaRPr lang="en-US" altLang="en-US" sz="600" dirty="0">
              <a:solidFill>
                <a:srgbClr val="FFFFFF"/>
              </a:solidFill>
              <a:ea typeface="ＭＳ Ｐゴシック" charset="-128"/>
            </a:endParaRPr>
          </a:p>
        </p:txBody>
      </p:sp>
      <p:sp>
        <p:nvSpPr>
          <p:cNvPr id="4" name="TextBox 3">
            <a:extLst>
              <a:ext uri="{FF2B5EF4-FFF2-40B4-BE49-F238E27FC236}">
                <a16:creationId xmlns:a16="http://schemas.microsoft.com/office/drawing/2014/main" id="{8F6EF276-5F9F-6FDA-A34D-B46472EFC4C6}"/>
              </a:ext>
            </a:extLst>
          </p:cNvPr>
          <p:cNvSpPr txBox="1"/>
          <p:nvPr/>
        </p:nvSpPr>
        <p:spPr>
          <a:xfrm>
            <a:off x="1607767" y="288777"/>
            <a:ext cx="5260865" cy="695768"/>
          </a:xfrm>
          <a:prstGeom prst="rect">
            <a:avLst/>
          </a:prstGeom>
          <a:noFill/>
        </p:spPr>
        <p:txBody>
          <a:bodyPr wrap="square">
            <a:spAutoFit/>
          </a:bodyPr>
          <a:lstStyle/>
          <a:p>
            <a:pPr lvl="1" eaLnBrk="1" hangingPunct="1">
              <a:lnSpc>
                <a:spcPct val="80000"/>
              </a:lnSpc>
              <a:buClr>
                <a:srgbClr val="FFFFFF"/>
              </a:buClr>
              <a:buFont typeface="Wingdings" charset="2"/>
              <a:buNone/>
              <a:defRPr/>
            </a:pPr>
            <a:r>
              <a:rPr lang="en-US" altLang="en-US" sz="2400" b="1" dirty="0">
                <a:solidFill>
                  <a:srgbClr val="FFFF00"/>
                </a:solidFill>
                <a:ea typeface="ＭＳ Ｐゴシック" charset="-128"/>
              </a:rPr>
              <a:t>CHURCH’S EVANGELISTIC APPROACH: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741890-48FB-23F6-7117-B5A109989A27}"/>
              </a:ext>
            </a:extLst>
          </p:cNvPr>
          <p:cNvSpPr>
            <a:spLocks noGrp="1"/>
          </p:cNvSpPr>
          <p:nvPr>
            <p:ph type="subTitle" idx="1"/>
          </p:nvPr>
        </p:nvSpPr>
        <p:spPr>
          <a:xfrm>
            <a:off x="727518" y="1410698"/>
            <a:ext cx="6821598" cy="4703023"/>
          </a:xfrm>
        </p:spPr>
        <p:txBody>
          <a:bodyPr>
            <a:normAutofit fontScale="25000" lnSpcReduction="20000"/>
          </a:bodyPr>
          <a:lstStyle/>
          <a:p>
            <a:pPr lvl="1" eaLnBrk="1" hangingPunct="1">
              <a:lnSpc>
                <a:spcPct val="80000"/>
              </a:lnSpc>
              <a:spcBef>
                <a:spcPts val="0"/>
              </a:spcBef>
              <a:spcAft>
                <a:spcPts val="0"/>
              </a:spcAft>
              <a:buClr>
                <a:srgbClr val="FFFFFF"/>
              </a:buClr>
              <a:buFont typeface="Wingdings" charset="2"/>
              <a:buNone/>
              <a:defRPr/>
            </a:pPr>
            <a:endParaRPr lang="en-US" altLang="en-US" sz="7300" b="1" dirty="0">
              <a:solidFill>
                <a:srgbClr val="FFFF00"/>
              </a:solidFill>
              <a:ea typeface="ＭＳ Ｐゴシック" charset="-128"/>
            </a:endParaRPr>
          </a:p>
          <a:p>
            <a:pPr algn="l" eaLnBrk="1" hangingPunct="1">
              <a:lnSpc>
                <a:spcPct val="80000"/>
              </a:lnSpc>
              <a:spcBef>
                <a:spcPts val="0"/>
              </a:spcBef>
              <a:spcAft>
                <a:spcPts val="0"/>
              </a:spcAft>
              <a:buFont typeface="Wingdings" charset="2"/>
              <a:buNone/>
              <a:defRPr/>
            </a:pPr>
            <a:r>
              <a:rPr lang="en-US" altLang="en-US" sz="7300" u="sng" dirty="0">
                <a:solidFill>
                  <a:srgbClr val="FFFFFF"/>
                </a:solidFill>
                <a:ea typeface="ＭＳ Ｐゴシック" charset="-128"/>
              </a:rPr>
              <a:t>Acts 17:</a:t>
            </a:r>
          </a:p>
          <a:p>
            <a:pPr algn="l" eaLnBrk="1" hangingPunct="1">
              <a:lnSpc>
                <a:spcPct val="170000"/>
              </a:lnSpc>
              <a:spcBef>
                <a:spcPts val="0"/>
              </a:spcBef>
              <a:spcAft>
                <a:spcPts val="0"/>
              </a:spcAft>
              <a:buFont typeface="Wingdings" charset="2"/>
              <a:buNone/>
              <a:defRPr/>
            </a:pPr>
            <a:endParaRPr lang="en-US" altLang="en-US" sz="7300" dirty="0">
              <a:solidFill>
                <a:srgbClr val="FFFFFF"/>
              </a:solidFill>
              <a:ea typeface="ＭＳ Ｐゴシック" charset="-128"/>
            </a:endParaRPr>
          </a:p>
          <a:p>
            <a:pPr algn="l" eaLnBrk="1" hangingPunct="1">
              <a:lnSpc>
                <a:spcPct val="170000"/>
              </a:lnSpc>
              <a:spcBef>
                <a:spcPts val="0"/>
              </a:spcBef>
              <a:spcAft>
                <a:spcPts val="0"/>
              </a:spcAft>
              <a:buFont typeface="Wingdings" charset="2"/>
              <a:buChar char="q"/>
              <a:defRPr/>
            </a:pPr>
            <a:r>
              <a:rPr lang="en-US" altLang="en-US" sz="7300" dirty="0">
                <a:solidFill>
                  <a:srgbClr val="FFFF00"/>
                </a:solidFill>
                <a:ea typeface="ＭＳ Ｐゴシック" charset="-128"/>
              </a:rPr>
              <a:t>16: </a:t>
            </a:r>
            <a:r>
              <a:rPr lang="en-US" altLang="en-US" sz="7300" dirty="0">
                <a:solidFill>
                  <a:srgbClr val="FFFFFF"/>
                </a:solidFill>
                <a:ea typeface="ＭＳ Ｐゴシック" charset="-128"/>
              </a:rPr>
              <a:t>troubled by idol worship in Athens</a:t>
            </a:r>
          </a:p>
          <a:p>
            <a:pPr algn="l" eaLnBrk="1" hangingPunct="1">
              <a:lnSpc>
                <a:spcPct val="170000"/>
              </a:lnSpc>
              <a:spcBef>
                <a:spcPts val="0"/>
              </a:spcBef>
              <a:spcAft>
                <a:spcPts val="0"/>
              </a:spcAft>
              <a:buFont typeface="Wingdings" charset="2"/>
              <a:buChar char="q"/>
              <a:defRPr/>
            </a:pPr>
            <a:r>
              <a:rPr lang="en-US" altLang="en-US" sz="7300" dirty="0">
                <a:solidFill>
                  <a:srgbClr val="FFFF00"/>
                </a:solidFill>
                <a:ea typeface="ＭＳ Ｐゴシック" charset="-128"/>
              </a:rPr>
              <a:t>17-20: </a:t>
            </a:r>
            <a:r>
              <a:rPr lang="en-US" altLang="en-US" sz="7300" dirty="0">
                <a:solidFill>
                  <a:srgbClr val="FFFFFF"/>
                </a:solidFill>
                <a:ea typeface="ＭＳ Ｐゴシック" charset="-128"/>
              </a:rPr>
              <a:t>willingness to share his beliefs with mockers</a:t>
            </a:r>
          </a:p>
          <a:p>
            <a:pPr algn="l" eaLnBrk="1" hangingPunct="1">
              <a:lnSpc>
                <a:spcPct val="170000"/>
              </a:lnSpc>
              <a:spcBef>
                <a:spcPts val="0"/>
              </a:spcBef>
              <a:spcAft>
                <a:spcPts val="0"/>
              </a:spcAft>
              <a:buFont typeface="Wingdings" charset="2"/>
              <a:buChar char="q"/>
              <a:defRPr/>
            </a:pPr>
            <a:r>
              <a:rPr lang="en-US" altLang="en-US" sz="7300" dirty="0">
                <a:solidFill>
                  <a:srgbClr val="FFFF00"/>
                </a:solidFill>
                <a:ea typeface="ＭＳ Ｐゴシック" charset="-128"/>
              </a:rPr>
              <a:t>21: </a:t>
            </a:r>
            <a:r>
              <a:rPr lang="en-US" altLang="en-US" sz="7300" dirty="0">
                <a:solidFill>
                  <a:srgbClr val="FFFFFF"/>
                </a:solidFill>
                <a:ea typeface="ＭＳ Ｐゴシック" charset="-128"/>
              </a:rPr>
              <a:t>taking advantage of the scholars’ “open forum” of the time</a:t>
            </a:r>
          </a:p>
          <a:p>
            <a:pPr algn="l" eaLnBrk="1" hangingPunct="1">
              <a:lnSpc>
                <a:spcPct val="170000"/>
              </a:lnSpc>
              <a:spcBef>
                <a:spcPts val="0"/>
              </a:spcBef>
              <a:spcAft>
                <a:spcPts val="0"/>
              </a:spcAft>
              <a:buFont typeface="Wingdings" charset="2"/>
              <a:buChar char="q"/>
              <a:defRPr/>
            </a:pPr>
            <a:r>
              <a:rPr lang="en-US" altLang="en-US" sz="7300" dirty="0">
                <a:solidFill>
                  <a:srgbClr val="FFFF00"/>
                </a:solidFill>
                <a:ea typeface="ＭＳ Ｐゴシック" charset="-128"/>
              </a:rPr>
              <a:t>22: </a:t>
            </a:r>
            <a:r>
              <a:rPr lang="en-US" altLang="en-US" sz="7300" dirty="0">
                <a:solidFill>
                  <a:srgbClr val="FFFFFF"/>
                </a:solidFill>
                <a:ea typeface="ＭＳ Ｐゴシック" charset="-128"/>
              </a:rPr>
              <a:t>Validating the virtues of the opponent: High religiosity</a:t>
            </a:r>
          </a:p>
          <a:p>
            <a:pPr algn="l" eaLnBrk="1" hangingPunct="1">
              <a:lnSpc>
                <a:spcPct val="170000"/>
              </a:lnSpc>
              <a:spcBef>
                <a:spcPts val="0"/>
              </a:spcBef>
              <a:spcAft>
                <a:spcPts val="0"/>
              </a:spcAft>
              <a:buFont typeface="Wingdings" charset="2"/>
              <a:buChar char="q"/>
              <a:defRPr/>
            </a:pPr>
            <a:r>
              <a:rPr lang="en-US" altLang="en-US" sz="7300" dirty="0">
                <a:solidFill>
                  <a:srgbClr val="FFFF00"/>
                </a:solidFill>
                <a:ea typeface="ＭＳ Ｐゴシック" charset="-128"/>
              </a:rPr>
              <a:t>23: </a:t>
            </a:r>
            <a:r>
              <a:rPr lang="en-US" altLang="en-US" sz="7300" dirty="0">
                <a:solidFill>
                  <a:srgbClr val="FFFFFF"/>
                </a:solidFill>
                <a:ea typeface="ＭＳ Ｐゴシック" charset="-128"/>
              </a:rPr>
              <a:t>Identifying the connecting point: temple of the Unknown God</a:t>
            </a:r>
          </a:p>
          <a:p>
            <a:pPr algn="l" eaLnBrk="1" hangingPunct="1">
              <a:lnSpc>
                <a:spcPct val="170000"/>
              </a:lnSpc>
              <a:spcBef>
                <a:spcPts val="0"/>
              </a:spcBef>
              <a:spcAft>
                <a:spcPts val="0"/>
              </a:spcAft>
              <a:buFont typeface="Wingdings" charset="2"/>
              <a:buChar char="q"/>
              <a:defRPr/>
            </a:pPr>
            <a:r>
              <a:rPr lang="en-US" altLang="en-US" sz="7300" dirty="0">
                <a:solidFill>
                  <a:srgbClr val="FFFF00"/>
                </a:solidFill>
                <a:ea typeface="ＭＳ Ｐゴシック" charset="-128"/>
              </a:rPr>
              <a:t>24-31: </a:t>
            </a:r>
            <a:r>
              <a:rPr lang="en-US" altLang="en-US" sz="7300" dirty="0">
                <a:solidFill>
                  <a:srgbClr val="FFFFFF"/>
                </a:solidFill>
                <a:ea typeface="ＭＳ Ｐゴシック" charset="-128"/>
              </a:rPr>
              <a:t>Connecting God’s story with opponent’s story</a:t>
            </a:r>
          </a:p>
          <a:p>
            <a:pPr algn="l" eaLnBrk="1" hangingPunct="1">
              <a:lnSpc>
                <a:spcPct val="170000"/>
              </a:lnSpc>
              <a:spcBef>
                <a:spcPts val="0"/>
              </a:spcBef>
              <a:spcAft>
                <a:spcPts val="0"/>
              </a:spcAft>
              <a:buFont typeface="Wingdings" charset="2"/>
              <a:buChar char="q"/>
              <a:defRPr/>
            </a:pPr>
            <a:r>
              <a:rPr lang="en-US" altLang="en-US" sz="7300" dirty="0">
                <a:solidFill>
                  <a:srgbClr val="FFFF00"/>
                </a:solidFill>
                <a:ea typeface="ＭＳ Ｐゴシック" charset="-128"/>
              </a:rPr>
              <a:t>32: </a:t>
            </a:r>
            <a:r>
              <a:rPr lang="en-US" altLang="en-US" sz="7300" dirty="0">
                <a:solidFill>
                  <a:srgbClr val="FFFFFF"/>
                </a:solidFill>
                <a:ea typeface="ＭＳ Ｐゴシック" charset="-128"/>
              </a:rPr>
              <a:t>Allow the opponent their freedom of choice</a:t>
            </a:r>
          </a:p>
          <a:p>
            <a:pPr algn="l" eaLnBrk="1" hangingPunct="1">
              <a:lnSpc>
                <a:spcPct val="170000"/>
              </a:lnSpc>
              <a:spcBef>
                <a:spcPts val="0"/>
              </a:spcBef>
              <a:spcAft>
                <a:spcPts val="0"/>
              </a:spcAft>
              <a:buFont typeface="Wingdings" charset="2"/>
              <a:buChar char="q"/>
              <a:defRPr/>
            </a:pPr>
            <a:r>
              <a:rPr lang="en-US" altLang="en-US" sz="7300" dirty="0">
                <a:solidFill>
                  <a:srgbClr val="FFFF00"/>
                </a:solidFill>
                <a:ea typeface="ＭＳ Ｐゴシック" charset="-128"/>
              </a:rPr>
              <a:t>33-34: </a:t>
            </a:r>
            <a:r>
              <a:rPr lang="en-US" altLang="en-US" sz="7300" dirty="0">
                <a:solidFill>
                  <a:srgbClr val="FFFFFF"/>
                </a:solidFill>
                <a:ea typeface="ＭＳ Ｐゴシック" charset="-128"/>
              </a:rPr>
              <a:t>Identify with those who believe</a:t>
            </a:r>
          </a:p>
        </p:txBody>
      </p:sp>
      <p:sp>
        <p:nvSpPr>
          <p:cNvPr id="4" name="TextBox 3">
            <a:extLst>
              <a:ext uri="{FF2B5EF4-FFF2-40B4-BE49-F238E27FC236}">
                <a16:creationId xmlns:a16="http://schemas.microsoft.com/office/drawing/2014/main" id="{FAABDE4A-92D3-E494-EA1F-7428F418A7C3}"/>
              </a:ext>
            </a:extLst>
          </p:cNvPr>
          <p:cNvSpPr txBox="1"/>
          <p:nvPr/>
        </p:nvSpPr>
        <p:spPr>
          <a:xfrm>
            <a:off x="1137684" y="544128"/>
            <a:ext cx="4572000" cy="400302"/>
          </a:xfrm>
          <a:prstGeom prst="rect">
            <a:avLst/>
          </a:prstGeom>
          <a:noFill/>
        </p:spPr>
        <p:txBody>
          <a:bodyPr wrap="square">
            <a:spAutoFit/>
          </a:bodyPr>
          <a:lstStyle/>
          <a:p>
            <a:pPr lvl="1" eaLnBrk="1" hangingPunct="1">
              <a:lnSpc>
                <a:spcPct val="80000"/>
              </a:lnSpc>
              <a:spcBef>
                <a:spcPts val="0"/>
              </a:spcBef>
              <a:spcAft>
                <a:spcPts val="0"/>
              </a:spcAft>
              <a:buClr>
                <a:srgbClr val="FFFFFF"/>
              </a:buClr>
              <a:buFont typeface="Wingdings" charset="2"/>
              <a:buNone/>
              <a:defRPr/>
            </a:pPr>
            <a:r>
              <a:rPr lang="en-US" altLang="en-US" sz="2400" b="1" dirty="0">
                <a:solidFill>
                  <a:srgbClr val="FFFF00"/>
                </a:solidFill>
                <a:ea typeface="ＭＳ Ｐゴシック" charset="-128"/>
              </a:rPr>
              <a:t>A BIBLICAL 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3DDE65-092A-AD56-3486-864298449402}"/>
              </a:ext>
            </a:extLst>
          </p:cNvPr>
          <p:cNvSpPr>
            <a:spLocks noGrp="1"/>
          </p:cNvSpPr>
          <p:nvPr>
            <p:ph type="subTitle" idx="1"/>
          </p:nvPr>
        </p:nvSpPr>
        <p:spPr>
          <a:xfrm>
            <a:off x="198438" y="290513"/>
            <a:ext cx="8831262" cy="6164262"/>
          </a:xfrm>
        </p:spPr>
        <p:txBody>
          <a:bodyPr/>
          <a:lstStyle/>
          <a:p>
            <a:pPr algn="l" eaLnBrk="1" hangingPunct="1">
              <a:lnSpc>
                <a:spcPct val="80000"/>
              </a:lnSpc>
            </a:pPr>
            <a:r>
              <a:rPr lang="en-US" altLang="en-US" sz="3600" b="1">
                <a:solidFill>
                  <a:srgbClr val="FFFF00"/>
                </a:solidFill>
                <a:ea typeface="ＭＳ Ｐゴシック" panose="020B0600070205080204" pitchFamily="34" charset="-128"/>
              </a:rPr>
              <a:t>Church’s Philosophy Of Holistic Education:</a:t>
            </a:r>
          </a:p>
          <a:p>
            <a:pPr lvl="1" eaLnBrk="1" hangingPunct="1">
              <a:lnSpc>
                <a:spcPct val="80000"/>
              </a:lnSpc>
              <a:buClr>
                <a:srgbClr val="FFFFFF"/>
              </a:buClr>
            </a:pPr>
            <a:endParaRPr lang="en-US" altLang="en-US" sz="2400" b="1">
              <a:solidFill>
                <a:srgbClr val="FFFF00"/>
              </a:solidFill>
              <a:ea typeface="ＭＳ Ｐゴシック" panose="020B0600070205080204" pitchFamily="34" charset="-128"/>
            </a:endParaRPr>
          </a:p>
          <a:p>
            <a:pPr algn="l" eaLnBrk="1" hangingPunct="1">
              <a:lnSpc>
                <a:spcPct val="80000"/>
              </a:lnSpc>
            </a:pPr>
            <a:r>
              <a:rPr lang="en-US" altLang="en-US" sz="2900">
                <a:solidFill>
                  <a:srgbClr val="FFFFFF"/>
                </a:solidFill>
                <a:latin typeface="Zapf Dingbats" charset="2"/>
                <a:ea typeface="ＭＳ Ｐゴシック" panose="020B0600070205080204" pitchFamily="34" charset="-128"/>
                <a:sym typeface="Zapf Dingbats" charset="2"/>
              </a:rPr>
              <a:t>✔</a:t>
            </a:r>
            <a:r>
              <a:rPr lang="en-US" altLang="en-US" sz="2900">
                <a:solidFill>
                  <a:srgbClr val="FFFFFF"/>
                </a:solidFill>
                <a:ea typeface="ＭＳ Ｐゴシック" panose="020B0600070205080204" pitchFamily="34" charset="-128"/>
              </a:rPr>
              <a:t>Intellectualism vs. Sensationalism</a:t>
            </a:r>
          </a:p>
          <a:p>
            <a:pPr algn="l" eaLnBrk="1" hangingPunct="1">
              <a:lnSpc>
                <a:spcPct val="80000"/>
              </a:lnSpc>
            </a:pPr>
            <a:r>
              <a:rPr lang="en-US" altLang="en-US" sz="2900">
                <a:solidFill>
                  <a:srgbClr val="FFFFFF"/>
                </a:solidFill>
                <a:latin typeface="Zapf Dingbats" charset="2"/>
                <a:ea typeface="ＭＳ Ｐゴシック" panose="020B0600070205080204" pitchFamily="34" charset="-128"/>
                <a:sym typeface="Zapf Dingbats" charset="2"/>
              </a:rPr>
              <a:t>✔</a:t>
            </a:r>
            <a:r>
              <a:rPr lang="en-US" altLang="en-US" sz="2900">
                <a:solidFill>
                  <a:srgbClr val="FFFFFF"/>
                </a:solidFill>
                <a:ea typeface="ＭＳ Ｐゴシック" panose="020B0600070205080204" pitchFamily="34" charset="-128"/>
              </a:rPr>
              <a:t>Propositional Knowledge vs. Experiential Knowledge</a:t>
            </a:r>
          </a:p>
          <a:p>
            <a:pPr algn="l" eaLnBrk="1" hangingPunct="1">
              <a:lnSpc>
                <a:spcPct val="80000"/>
              </a:lnSpc>
            </a:pPr>
            <a:r>
              <a:rPr lang="en-US" altLang="en-US" sz="2900">
                <a:solidFill>
                  <a:srgbClr val="FFFFFF"/>
                </a:solidFill>
                <a:latin typeface="Zapf Dingbats" charset="2"/>
                <a:ea typeface="ＭＳ Ｐゴシック" panose="020B0600070205080204" pitchFamily="34" charset="-128"/>
                <a:sym typeface="Zapf Dingbats" charset="2"/>
              </a:rPr>
              <a:t>✔</a:t>
            </a:r>
            <a:r>
              <a:rPr lang="en-US" altLang="en-US" sz="2900">
                <a:solidFill>
                  <a:srgbClr val="FFFFFF"/>
                </a:solidFill>
                <a:ea typeface="ＭＳ Ｐゴシック" panose="020B0600070205080204" pitchFamily="34" charset="-128"/>
              </a:rPr>
              <a:t>Acculturation vs. Syncretism</a:t>
            </a:r>
          </a:p>
          <a:p>
            <a:pPr algn="l" eaLnBrk="1" hangingPunct="1">
              <a:lnSpc>
                <a:spcPct val="80000"/>
              </a:lnSpc>
            </a:pPr>
            <a:endParaRPr lang="en-US" altLang="en-US" sz="2900">
              <a:solidFill>
                <a:srgbClr val="FFFFFF"/>
              </a:solidFill>
              <a:ea typeface="ＭＳ Ｐゴシック" panose="020B0600070205080204" pitchFamily="34" charset="-128"/>
            </a:endParaRPr>
          </a:p>
          <a:p>
            <a:pPr algn="l" eaLnBrk="1" hangingPunct="1">
              <a:lnSpc>
                <a:spcPct val="80000"/>
              </a:lnSpc>
            </a:pPr>
            <a:r>
              <a:rPr lang="en-US" altLang="en-US" sz="2900">
                <a:solidFill>
                  <a:srgbClr val="FFFFFF"/>
                </a:solidFill>
                <a:latin typeface="Wingdings" pitchFamily="2" charset="2"/>
                <a:ea typeface="ＭＳ Ｐゴシック" panose="020B0600070205080204" pitchFamily="34" charset="-128"/>
                <a:sym typeface="Wingdings" pitchFamily="2" charset="2"/>
              </a:rPr>
              <a:t></a:t>
            </a:r>
            <a:r>
              <a:rPr lang="en-US" altLang="en-US" sz="2900">
                <a:solidFill>
                  <a:srgbClr val="FFFFFF"/>
                </a:solidFill>
                <a:ea typeface="ＭＳ Ｐゴシック" panose="020B0600070205080204" pitchFamily="34" charset="-128"/>
              </a:rPr>
              <a:t>Our Theology: informing and cautioning our scientific interpretive orientations: the biblical mission for the end-time Christianity must determine what to offer to the believers in formal and informal educational settings such as home, school, and Church.</a:t>
            </a:r>
          </a:p>
          <a:p>
            <a:pPr algn="l" eaLnBrk="1" hangingPunct="1">
              <a:lnSpc>
                <a:spcPct val="80000"/>
              </a:lnSpc>
            </a:pPr>
            <a:endParaRPr lang="en-US" altLang="en-US" sz="2900">
              <a:solidFill>
                <a:srgbClr val="FFFFFF"/>
              </a:solidFill>
              <a:ea typeface="ＭＳ Ｐゴシック" panose="020B0600070205080204" pitchFamily="34" charset="-128"/>
            </a:endParaRPr>
          </a:p>
          <a:p>
            <a:pPr algn="l" eaLnBrk="1" hangingPunct="1">
              <a:lnSpc>
                <a:spcPct val="80000"/>
              </a:lnSpc>
            </a:pPr>
            <a:r>
              <a:rPr lang="en-US" altLang="en-US" sz="2900">
                <a:solidFill>
                  <a:srgbClr val="FFFFFF"/>
                </a:solidFill>
                <a:latin typeface="Wingdings" pitchFamily="2" charset="2"/>
                <a:ea typeface="ＭＳ Ｐゴシック" panose="020B0600070205080204" pitchFamily="34" charset="-128"/>
                <a:sym typeface="Wingdings" pitchFamily="2" charset="2"/>
              </a:rPr>
              <a:t></a:t>
            </a:r>
            <a:r>
              <a:rPr lang="en-US" altLang="en-US" sz="2900">
                <a:solidFill>
                  <a:srgbClr val="FFFFFF"/>
                </a:solidFill>
                <a:ea typeface="ＭＳ Ｐゴシック" panose="020B0600070205080204" pitchFamily="34" charset="-128"/>
              </a:rPr>
              <a:t>Scientific Principles: informing, cautioning, and affirming our theological and doctrinal emphasis and relevance</a:t>
            </a:r>
            <a:endParaRPr lang="en-US" altLang="en-US" sz="1000">
              <a:solidFill>
                <a:srgbClr val="FFFFFF"/>
              </a:solidFill>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
                                        <p:tgtEl>
                                          <p:spTgt spid="3">
                                            <p:txEl>
                                              <p:pRg st="2" end="2"/>
                                            </p:txEl>
                                          </p:spTgt>
                                        </p:tgtEl>
                                      </p:cBhvr>
                                    </p:animEffect>
                                    <p:anim calcmode="lin" valueType="num">
                                      <p:cBhvr>
                                        <p:cTn id="8"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
                                        <p:tgtEl>
                                          <p:spTgt spid="3">
                                            <p:txEl>
                                              <p:pRg st="3" end="3"/>
                                            </p:txEl>
                                          </p:spTgt>
                                        </p:tgtEl>
                                      </p:cBhvr>
                                    </p:animEffect>
                                    <p:anim calcmode="lin" valueType="num">
                                      <p:cBhvr>
                                        <p:cTn id="17"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
                                        <p:tgtEl>
                                          <p:spTgt spid="3">
                                            <p:txEl>
                                              <p:pRg st="4" end="4"/>
                                            </p:txEl>
                                          </p:spTgt>
                                        </p:tgtEl>
                                      </p:cBhvr>
                                    </p:animEffect>
                                    <p:anim calcmode="lin" valueType="num">
                                      <p:cBhvr>
                                        <p:cTn id="26"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E9A5D2-EE8C-164E-AC34-0C1C5D2908BA}"/>
              </a:ext>
            </a:extLst>
          </p:cNvPr>
          <p:cNvSpPr>
            <a:spLocks noGrp="1"/>
          </p:cNvSpPr>
          <p:nvPr>
            <p:ph type="subTitle" idx="1"/>
          </p:nvPr>
        </p:nvSpPr>
        <p:spPr>
          <a:xfrm>
            <a:off x="384175" y="854075"/>
            <a:ext cx="8261350" cy="5635625"/>
          </a:xfrm>
        </p:spPr>
        <p:txBody>
          <a:bodyPr/>
          <a:lstStyle/>
          <a:p>
            <a:pPr eaLnBrk="1" hangingPunct="1">
              <a:lnSpc>
                <a:spcPct val="80000"/>
              </a:lnSpc>
            </a:pPr>
            <a:r>
              <a:rPr lang="en-US" altLang="en-US" sz="4000" b="1">
                <a:solidFill>
                  <a:srgbClr val="FFFF00"/>
                </a:solidFill>
                <a:ea typeface="ＭＳ Ｐゴシック" panose="020B0600070205080204" pitchFamily="34" charset="-128"/>
              </a:rPr>
              <a:t>The Remnant and Origins:</a:t>
            </a:r>
          </a:p>
          <a:p>
            <a:pPr eaLnBrk="1" hangingPunct="1">
              <a:lnSpc>
                <a:spcPct val="80000"/>
              </a:lnSpc>
            </a:pPr>
            <a:endParaRPr lang="en-US" altLang="en-US" sz="4000" b="1">
              <a:solidFill>
                <a:srgbClr val="FFFF00"/>
              </a:solidFill>
              <a:ea typeface="ＭＳ Ｐゴシック" panose="020B0600070205080204" pitchFamily="34" charset="-128"/>
            </a:endParaRPr>
          </a:p>
          <a:p>
            <a:pPr eaLnBrk="1" hangingPunct="1">
              <a:lnSpc>
                <a:spcPct val="80000"/>
              </a:lnSpc>
            </a:pPr>
            <a:r>
              <a:rPr lang="en-US" altLang="en-US">
                <a:solidFill>
                  <a:srgbClr val="FFFFFF"/>
                </a:solidFill>
                <a:ea typeface="ＭＳ Ｐゴシック" panose="020B0600070205080204" pitchFamily="34" charset="-128"/>
              </a:rPr>
              <a:t>The Proclamation of the 3-Angels’ Message Hinges on a careful and prayerful study of both the written words and Nature, as both come together to teach us how to “fear of God and give Him glory; because the hour of His judging is come; and give worship to Him who made heaven and earth and the sea and the fountains of water” Rev. 14: 6-7</a:t>
            </a:r>
          </a:p>
          <a:p>
            <a:pPr eaLnBrk="1" hangingPunct="1">
              <a:lnSpc>
                <a:spcPct val="80000"/>
              </a:lnSpc>
            </a:pPr>
            <a:endParaRPr lang="en-US" altLang="en-US">
              <a:solidFill>
                <a:srgbClr val="FFFFFF"/>
              </a:solidFill>
              <a:ea typeface="ＭＳ Ｐゴシック" panose="020B0600070205080204" pitchFamily="34" charset="-128"/>
            </a:endParaRPr>
          </a:p>
          <a:p>
            <a:pPr eaLnBrk="1" hangingPunct="1">
              <a:lnSpc>
                <a:spcPct val="80000"/>
              </a:lnSpc>
            </a:pPr>
            <a:r>
              <a:rPr lang="en-US" altLang="en-US">
                <a:solidFill>
                  <a:srgbClr val="FFFFFF"/>
                </a:solidFill>
                <a:ea typeface="ＭＳ Ｐゴシック" panose="020B0600070205080204" pitchFamily="34" charset="-128"/>
              </a:rPr>
              <a:t>While the Bible is not a textbook for scientific principles and methodologies, it does point us to the indispensability of studying nature for the sake of knowing the greatness and love of God. Similarly, while science is not the most adequate tool for the exploration of the supernatural, it does open our minds to tasting God’s might and surpassing intelligence, thereby increasing our reverence and dependence on Him. </a:t>
            </a:r>
          </a:p>
          <a:p>
            <a:pPr eaLnBrk="1" hangingPunct="1">
              <a:lnSpc>
                <a:spcPct val="80000"/>
              </a:lnSpc>
            </a:pPr>
            <a:endParaRPr lang="en-US" altLang="en-US">
              <a:solidFill>
                <a:srgbClr val="FFFFFF"/>
              </a:solidFill>
              <a:ea typeface="ＭＳ Ｐゴシック" panose="020B0600070205080204" pitchFamily="34" charset="-128"/>
            </a:endParaRPr>
          </a:p>
          <a:p>
            <a:pPr eaLnBrk="1" hangingPunct="1">
              <a:lnSpc>
                <a:spcPct val="80000"/>
              </a:lnSpc>
            </a:pPr>
            <a:r>
              <a:rPr lang="en-US" altLang="en-US">
                <a:solidFill>
                  <a:srgbClr val="FFFFFF"/>
                </a:solidFill>
                <a:ea typeface="ＭＳ Ｐゴシック" panose="020B0600070205080204" pitchFamily="34" charset="-128"/>
              </a:rPr>
              <a:t>Therefore, separating the study of nature from the study of Scripture may in no wise be less than idolatry.</a:t>
            </a:r>
          </a:p>
          <a:p>
            <a:pPr eaLnBrk="1" hangingPunct="1">
              <a:lnSpc>
                <a:spcPct val="80000"/>
              </a:lnSpc>
            </a:pPr>
            <a:endParaRPr lang="en-US" altLang="en-US" sz="1700">
              <a:solidFill>
                <a:srgbClr val="FFFFFF"/>
              </a:solidFill>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Owner\Desktop\sperm.jpg">
            <a:extLst>
              <a:ext uri="{FF2B5EF4-FFF2-40B4-BE49-F238E27FC236}">
                <a16:creationId xmlns:a16="http://schemas.microsoft.com/office/drawing/2014/main" id="{BB195F3A-023A-7535-62DE-F0A01FFC1CA6}"/>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9050" y="0"/>
            <a:ext cx="9124950" cy="68580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02-069%_2A01">
            <a:extLst>
              <a:ext uri="{FF2B5EF4-FFF2-40B4-BE49-F238E27FC236}">
                <a16:creationId xmlns:a16="http://schemas.microsoft.com/office/drawing/2014/main" id="{C6B28028-D4BF-C70D-5E51-62C58C252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8206"/>
            <a:ext cx="4572001" cy="342820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8722" name="Picture 2" descr="F:\Users\BALISASA\Pictures\Darwin.jpg">
            <a:extLst>
              <a:ext uri="{FF2B5EF4-FFF2-40B4-BE49-F238E27FC236}">
                <a16:creationId xmlns:a16="http://schemas.microsoft.com/office/drawing/2014/main" id="{CF891D2A-5E66-7B3A-00AF-7611829F73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129" y="3276600"/>
            <a:ext cx="4475821" cy="35814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id="{061CE903-AE3B-26D3-1720-4CCB98803F32}"/>
              </a:ext>
            </a:extLst>
          </p:cNvPr>
          <p:cNvSpPr/>
          <p:nvPr/>
        </p:nvSpPr>
        <p:spPr>
          <a:xfrm rot="2718525">
            <a:off x="-259017" y="2263284"/>
            <a:ext cx="5090034" cy="707886"/>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defTabSz="914400">
              <a:defRPr/>
            </a:pPr>
            <a:r>
              <a:rPr lang="en-GB" sz="4000" b="1" dirty="0">
                <a:ln w="50800"/>
                <a:solidFill>
                  <a:prstClr val="white"/>
                </a:solidFill>
                <a:latin typeface="Albertus Extra Bold" pitchFamily="34" charset="0"/>
                <a:ea typeface="ＭＳ Ｐゴシック" charset="0"/>
              </a:rPr>
              <a:t>Created By God?</a:t>
            </a:r>
            <a:endParaRPr lang="en-US" sz="4000" b="1" dirty="0">
              <a:ln w="50800"/>
              <a:solidFill>
                <a:prstClr val="white"/>
              </a:solidFill>
              <a:latin typeface="Albertus Extra Bold" pitchFamily="34" charset="0"/>
              <a:ea typeface="ＭＳ Ｐゴシック" charset="0"/>
            </a:endParaRPr>
          </a:p>
        </p:txBody>
      </p:sp>
      <p:sp>
        <p:nvSpPr>
          <p:cNvPr id="6" name="Rectangle 5">
            <a:extLst>
              <a:ext uri="{FF2B5EF4-FFF2-40B4-BE49-F238E27FC236}">
                <a16:creationId xmlns:a16="http://schemas.microsoft.com/office/drawing/2014/main" id="{3231B509-15C2-B008-B930-5FF93AB0FBF4}"/>
              </a:ext>
            </a:extLst>
          </p:cNvPr>
          <p:cNvSpPr/>
          <p:nvPr/>
        </p:nvSpPr>
        <p:spPr>
          <a:xfrm rot="19497055">
            <a:off x="4396989" y="1320717"/>
            <a:ext cx="4724686" cy="1569660"/>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defTabSz="914400">
              <a:defRPr/>
            </a:pPr>
            <a:r>
              <a:rPr lang="en-GB" sz="4800" b="1" dirty="0">
                <a:ln w="50800"/>
                <a:solidFill>
                  <a:prstClr val="white"/>
                </a:solidFill>
                <a:latin typeface="Albertus Extra Bold" pitchFamily="34" charset="0"/>
                <a:ea typeface="ＭＳ Ｐゴシック" charset="0"/>
              </a:rPr>
              <a:t>Evolved From Chimpanzee?</a:t>
            </a:r>
            <a:endParaRPr lang="en-US" sz="4800" b="1" dirty="0">
              <a:ln w="50800"/>
              <a:solidFill>
                <a:prstClr val="white"/>
              </a:solidFill>
              <a:latin typeface="Albertus Extra Bold" pitchFamily="34" charset="0"/>
              <a:ea typeface="ＭＳ Ｐゴシック" charset="0"/>
            </a:endParaRPr>
          </a:p>
        </p:txBody>
      </p:sp>
      <p:sp>
        <p:nvSpPr>
          <p:cNvPr id="7" name="Rectangle 6">
            <a:extLst>
              <a:ext uri="{FF2B5EF4-FFF2-40B4-BE49-F238E27FC236}">
                <a16:creationId xmlns:a16="http://schemas.microsoft.com/office/drawing/2014/main" id="{5E13410E-002D-AD54-3DCC-E6FB1BEE8F0C}"/>
              </a:ext>
            </a:extLst>
          </p:cNvPr>
          <p:cNvSpPr/>
          <p:nvPr/>
        </p:nvSpPr>
        <p:spPr>
          <a:xfrm>
            <a:off x="2486638" y="3733800"/>
            <a:ext cx="4113574" cy="707886"/>
          </a:xfrm>
          <a:prstGeom prst="rect">
            <a:avLst/>
          </a:prstGeom>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defTabSz="914400">
              <a:defRPr/>
            </a:pPr>
            <a:r>
              <a:rPr lang="en-GB" sz="4000" b="1" dirty="0">
                <a:ln w="50800"/>
                <a:solidFill>
                  <a:prstClr val="white"/>
                </a:solidFill>
                <a:latin typeface="Albertus Extra Bold" pitchFamily="34" charset="0"/>
                <a:ea typeface="ＭＳ Ｐゴシック" charset="0"/>
              </a:rPr>
              <a:t>Or</a:t>
            </a:r>
            <a:endParaRPr lang="en-US" sz="4000" b="1" dirty="0">
              <a:ln w="50800"/>
              <a:solidFill>
                <a:prstClr val="white"/>
              </a:solidFill>
              <a:latin typeface="Albertus Extra Bold" pitchFamily="34"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30" presetClass="entr" presetSubtype="0" fill="hold" nodeType="clickEffect">
                                  <p:stCondLst>
                                    <p:cond delay="0"/>
                                  </p:stCondLst>
                                  <p:childTnLst>
                                    <p:set>
                                      <p:cBhvr>
                                        <p:cTn id="48" dur="1" fill="hold">
                                          <p:stCondLst>
                                            <p:cond delay="0"/>
                                          </p:stCondLst>
                                        </p:cTn>
                                        <p:tgtEl>
                                          <p:spTgt spid="158722"/>
                                        </p:tgtEl>
                                        <p:attrNameLst>
                                          <p:attrName>style.visibility</p:attrName>
                                        </p:attrNameLst>
                                      </p:cBhvr>
                                      <p:to>
                                        <p:strVal val="visible"/>
                                      </p:to>
                                    </p:set>
                                    <p:animEffect transition="in" filter="fade">
                                      <p:cBhvr>
                                        <p:cTn id="49" dur="800" decel="100000"/>
                                        <p:tgtEl>
                                          <p:spTgt spid="158722"/>
                                        </p:tgtEl>
                                      </p:cBhvr>
                                    </p:animEffect>
                                    <p:anim calcmode="lin" valueType="num">
                                      <p:cBhvr>
                                        <p:cTn id="50" dur="800" decel="100000" fill="hold"/>
                                        <p:tgtEl>
                                          <p:spTgt spid="158722"/>
                                        </p:tgtEl>
                                        <p:attrNameLst>
                                          <p:attrName>style.rotation</p:attrName>
                                        </p:attrNameLst>
                                      </p:cBhvr>
                                      <p:tavLst>
                                        <p:tav tm="0">
                                          <p:val>
                                            <p:fltVal val="-90"/>
                                          </p:val>
                                        </p:tav>
                                        <p:tav tm="100000">
                                          <p:val>
                                            <p:fltVal val="0"/>
                                          </p:val>
                                        </p:tav>
                                      </p:tavLst>
                                    </p:anim>
                                    <p:anim calcmode="lin" valueType="num">
                                      <p:cBhvr>
                                        <p:cTn id="51" dur="800" decel="100000" fill="hold"/>
                                        <p:tgtEl>
                                          <p:spTgt spid="158722"/>
                                        </p:tgtEl>
                                        <p:attrNameLst>
                                          <p:attrName>ppt_x</p:attrName>
                                        </p:attrNameLst>
                                      </p:cBhvr>
                                      <p:tavLst>
                                        <p:tav tm="0">
                                          <p:val>
                                            <p:strVal val="#ppt_x+0.4"/>
                                          </p:val>
                                        </p:tav>
                                        <p:tav tm="100000">
                                          <p:val>
                                            <p:strVal val="#ppt_x-0.05"/>
                                          </p:val>
                                        </p:tav>
                                      </p:tavLst>
                                    </p:anim>
                                    <p:anim calcmode="lin" valueType="num">
                                      <p:cBhvr>
                                        <p:cTn id="52" dur="800" decel="100000" fill="hold"/>
                                        <p:tgtEl>
                                          <p:spTgt spid="15872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15872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158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1">
            <a:extLst>
              <a:ext uri="{FF2B5EF4-FFF2-40B4-BE49-F238E27FC236}">
                <a16:creationId xmlns:a16="http://schemas.microsoft.com/office/drawing/2014/main" id="{1FC403D8-B7D8-0E9A-7D58-510488D820FA}"/>
              </a:ext>
            </a:extLst>
          </p:cNvPr>
          <p:cNvSpPr>
            <a:spLocks noChangeArrowheads="1"/>
          </p:cNvSpPr>
          <p:nvPr/>
        </p:nvSpPr>
        <p:spPr bwMode="auto">
          <a:xfrm>
            <a:off x="2057400" y="1978025"/>
            <a:ext cx="50577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CI" sz="3600" b="0" i="0"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The believer</a:t>
            </a:r>
            <a:r>
              <a:rPr kumimoji="0" lang="en-US" altLang="en-US" sz="3600" b="0" i="0"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a:t>
            </a:r>
            <a:r>
              <a:rPr kumimoji="0" lang="en-US" altLang="en-CI" sz="3600" b="0" i="0"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s decision to witness for Jesus results in what we may call the </a:t>
            </a:r>
            <a:r>
              <a:rPr kumimoji="0" lang="en-US" altLang="en-CI" sz="3600" b="1"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Devil-</a:t>
            </a:r>
            <a:r>
              <a:rPr kumimoji="0" lang="en-US" altLang="ja-JP" sz="3600" b="1"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Isolation</a:t>
            </a:r>
            <a:r>
              <a:rPr kumimoji="0" lang="en-US" altLang="ja-JP" sz="3600" b="0"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 </a:t>
            </a:r>
            <a:r>
              <a:rPr kumimoji="0" lang="en-US" altLang="ja-JP" sz="3600" b="0" i="0"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or</a:t>
            </a:r>
            <a:r>
              <a:rPr kumimoji="0" lang="en-US" altLang="ja-JP" sz="3600" b="0"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 </a:t>
            </a:r>
            <a:r>
              <a:rPr kumimoji="0" lang="en-US" altLang="ja-JP" sz="3600" b="1"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Heaven-Promotion </a:t>
            </a:r>
            <a:r>
              <a:rPr kumimoji="0" lang="en-US" altLang="ja-JP" sz="3600" b="0"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Process!</a:t>
            </a:r>
            <a:endParaRPr kumimoji="0" lang="en-US" altLang="en-CI" sz="3600" b="0"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E000A2A-2242-5C75-75EC-1762ABDCBC72}"/>
              </a:ext>
            </a:extLst>
          </p:cNvPr>
          <p:cNvSpPr/>
          <p:nvPr/>
        </p:nvSpPr>
        <p:spPr>
          <a:xfrm>
            <a:off x="3429000" y="3048000"/>
            <a:ext cx="3048000" cy="1600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a:ea typeface="+mn-ea"/>
                <a:cs typeface="+mn-cs"/>
              </a:rPr>
              <a:t>When the believer decides to witness, he/she is automatically revived!</a:t>
            </a:r>
          </a:p>
        </p:txBody>
      </p:sp>
      <p:sp>
        <p:nvSpPr>
          <p:cNvPr id="3" name="Oval 2">
            <a:extLst>
              <a:ext uri="{FF2B5EF4-FFF2-40B4-BE49-F238E27FC236}">
                <a16:creationId xmlns:a16="http://schemas.microsoft.com/office/drawing/2014/main" id="{4EE63723-88E5-E305-625B-ABD059D199AE}"/>
              </a:ext>
            </a:extLst>
          </p:cNvPr>
          <p:cNvSpPr/>
          <p:nvPr/>
        </p:nvSpPr>
        <p:spPr>
          <a:xfrm>
            <a:off x="914400" y="4648200"/>
            <a:ext cx="2514600" cy="1905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The world</a:t>
            </a:r>
            <a:r>
              <a:rPr kumimoji="0" lang="en-US" altLang="en-US"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a:t>
            </a: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s spiritual balance tilts toward heaven</a:t>
            </a:r>
          </a:p>
        </p:txBody>
      </p:sp>
      <p:sp>
        <p:nvSpPr>
          <p:cNvPr id="4" name="Oval 3">
            <a:extLst>
              <a:ext uri="{FF2B5EF4-FFF2-40B4-BE49-F238E27FC236}">
                <a16:creationId xmlns:a16="http://schemas.microsoft.com/office/drawing/2014/main" id="{106AA782-4DA5-C392-C9AC-E840CDA5C298}"/>
              </a:ext>
            </a:extLst>
          </p:cNvPr>
          <p:cNvSpPr/>
          <p:nvPr/>
        </p:nvSpPr>
        <p:spPr>
          <a:xfrm>
            <a:off x="6172200" y="4724400"/>
            <a:ext cx="2514600" cy="1828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a:ea typeface="+mn-ea"/>
                <a:cs typeface="+mn-cs"/>
              </a:rPr>
              <a:t>The Church is revived through the witness &amp; expanded through the prospect</a:t>
            </a:r>
          </a:p>
        </p:txBody>
      </p:sp>
      <p:sp>
        <p:nvSpPr>
          <p:cNvPr id="5" name="Oval 4">
            <a:extLst>
              <a:ext uri="{FF2B5EF4-FFF2-40B4-BE49-F238E27FC236}">
                <a16:creationId xmlns:a16="http://schemas.microsoft.com/office/drawing/2014/main" id="{836A92FB-7E0A-6294-3E2A-5B399F2FC739}"/>
              </a:ext>
            </a:extLst>
          </p:cNvPr>
          <p:cNvSpPr/>
          <p:nvPr/>
        </p:nvSpPr>
        <p:spPr>
          <a:xfrm>
            <a:off x="6096000" y="838200"/>
            <a:ext cx="2438400" cy="1752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a:ea typeface="+mn-ea"/>
                <a:cs typeface="+mn-cs"/>
              </a:rPr>
              <a:t>God is invited to equip both the witness &amp; the prospect</a:t>
            </a:r>
          </a:p>
        </p:txBody>
      </p:sp>
      <p:sp>
        <p:nvSpPr>
          <p:cNvPr id="6" name="Oval 5">
            <a:extLst>
              <a:ext uri="{FF2B5EF4-FFF2-40B4-BE49-F238E27FC236}">
                <a16:creationId xmlns:a16="http://schemas.microsoft.com/office/drawing/2014/main" id="{B3D9554F-3F57-5AEB-EDD5-5F11557C67CC}"/>
              </a:ext>
            </a:extLst>
          </p:cNvPr>
          <p:cNvSpPr/>
          <p:nvPr/>
        </p:nvSpPr>
        <p:spPr>
          <a:xfrm>
            <a:off x="1066800" y="914400"/>
            <a:ext cx="2590800" cy="1828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a:ea typeface="+mn-ea"/>
                <a:cs typeface="+mn-cs"/>
              </a:rPr>
              <a:t>The Devil looses both the witness &amp; the prospect</a:t>
            </a:r>
          </a:p>
        </p:txBody>
      </p:sp>
      <p:cxnSp>
        <p:nvCxnSpPr>
          <p:cNvPr id="8" name="Straight Arrow Connector 7">
            <a:extLst>
              <a:ext uri="{FF2B5EF4-FFF2-40B4-BE49-F238E27FC236}">
                <a16:creationId xmlns:a16="http://schemas.microsoft.com/office/drawing/2014/main" id="{95C52E23-4E0D-822B-CF2C-050920AC98D4}"/>
              </a:ext>
            </a:extLst>
          </p:cNvPr>
          <p:cNvCxnSpPr>
            <a:endCxn id="2" idx="7"/>
          </p:cNvCxnSpPr>
          <p:nvPr/>
        </p:nvCxnSpPr>
        <p:spPr>
          <a:xfrm flipH="1">
            <a:off x="6030913" y="2438400"/>
            <a:ext cx="674687" cy="8445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67153017-1682-1E78-38DB-9B57F46ECA99}"/>
              </a:ext>
            </a:extLst>
          </p:cNvPr>
          <p:cNvCxnSpPr/>
          <p:nvPr/>
        </p:nvCxnSpPr>
        <p:spPr>
          <a:xfrm>
            <a:off x="7467600" y="2590800"/>
            <a:ext cx="0" cy="2133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26160C25-436E-FBDB-CCBD-3B3604BAB05B}"/>
              </a:ext>
            </a:extLst>
          </p:cNvPr>
          <p:cNvCxnSpPr/>
          <p:nvPr/>
        </p:nvCxnSpPr>
        <p:spPr>
          <a:xfrm flipH="1">
            <a:off x="3124200" y="4413250"/>
            <a:ext cx="750888" cy="6921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08E7C18-58B2-5445-B506-0FFEFE9D1F5A}"/>
              </a:ext>
            </a:extLst>
          </p:cNvPr>
          <p:cNvCxnSpPr>
            <a:stCxn id="2" idx="5"/>
          </p:cNvCxnSpPr>
          <p:nvPr/>
        </p:nvCxnSpPr>
        <p:spPr>
          <a:xfrm>
            <a:off x="6030913" y="4413250"/>
            <a:ext cx="446087" cy="6159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D6E6BD1-BFB8-DE69-C7EB-A20F40EE5FAB}"/>
              </a:ext>
            </a:extLst>
          </p:cNvPr>
          <p:cNvCxnSpPr/>
          <p:nvPr/>
        </p:nvCxnSpPr>
        <p:spPr>
          <a:xfrm>
            <a:off x="3200400" y="2514600"/>
            <a:ext cx="674688" cy="7683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51170ED-E13B-0CDF-F151-257CEAD4EFD1}"/>
              </a:ext>
            </a:extLst>
          </p:cNvPr>
          <p:cNvCxnSpPr/>
          <p:nvPr/>
        </p:nvCxnSpPr>
        <p:spPr>
          <a:xfrm flipH="1">
            <a:off x="3352800" y="6019800"/>
            <a:ext cx="2895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1">
            <a:extLst>
              <a:ext uri="{FF2B5EF4-FFF2-40B4-BE49-F238E27FC236}">
                <a16:creationId xmlns:a16="http://schemas.microsoft.com/office/drawing/2014/main" id="{8D188DDB-B7F2-078B-A436-6287E2AB5D7A}"/>
              </a:ext>
            </a:extLst>
          </p:cNvPr>
          <p:cNvSpPr>
            <a:spLocks noChangeArrowheads="1"/>
          </p:cNvSpPr>
          <p:nvPr/>
        </p:nvSpPr>
        <p:spPr bwMode="auto">
          <a:xfrm>
            <a:off x="1752600" y="1676400"/>
            <a:ext cx="5943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CI" sz="3600" b="0" i="0"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The believer</a:t>
            </a:r>
            <a:r>
              <a:rPr kumimoji="0" lang="ja-JP" altLang="en-US" sz="3600" b="0" i="0"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a:t>
            </a:r>
            <a:r>
              <a:rPr kumimoji="0" lang="en-US" altLang="ja-JP" sz="3600" b="0" i="0"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s failure to involve in witnessing results in what we may call </a:t>
            </a:r>
            <a:r>
              <a:rPr kumimoji="0" lang="en-US" altLang="ja-JP" sz="3600" b="1"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God- Isolation</a:t>
            </a:r>
            <a:r>
              <a:rPr kumimoji="0" lang="en-US" altLang="ja-JP" sz="3600" b="1" i="0"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 </a:t>
            </a:r>
            <a:r>
              <a:rPr kumimoji="0" lang="en-US" altLang="ja-JP" sz="3600" b="1"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Process </a:t>
            </a:r>
            <a:r>
              <a:rPr kumimoji="0" lang="en-US" altLang="ja-JP" sz="3600" b="0" i="0"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or</a:t>
            </a:r>
            <a:r>
              <a:rPr kumimoji="0" lang="en-US" altLang="ja-JP" sz="3600" b="0"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 </a:t>
            </a:r>
            <a:r>
              <a:rPr kumimoji="0" lang="en-US" altLang="ja-JP" sz="3600" b="1"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Hell- Promotion </a:t>
            </a:r>
            <a:r>
              <a:rPr kumimoji="0" lang="en-US" altLang="ja-JP" sz="3600" b="0" i="1"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Process</a:t>
            </a:r>
            <a:r>
              <a:rPr kumimoji="0" lang="en-US" altLang="ja-JP" sz="3600" b="0" i="0" u="none" strike="noStrike" kern="1200" cap="none" spc="0" normalizeH="0" baseline="0" noProof="0">
                <a:ln>
                  <a:noFill/>
                </a:ln>
                <a:solidFill>
                  <a:srgbClr val="000000"/>
                </a:solidFill>
                <a:effectLst/>
                <a:uLnTx/>
                <a:uFillTx/>
                <a:latin typeface="Georgia" panose="02040502050405020303" pitchFamily="18" charset="0"/>
                <a:ea typeface="ＭＳ Ｐゴシック" panose="020B0600070205080204"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CI"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258F8FF-7032-EB12-D655-CC7CDCD2B7CF}"/>
              </a:ext>
            </a:extLst>
          </p:cNvPr>
          <p:cNvSpPr/>
          <p:nvPr/>
        </p:nvSpPr>
        <p:spPr>
          <a:xfrm>
            <a:off x="3429000" y="3048000"/>
            <a:ext cx="3048000" cy="1600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a:ea typeface="+mn-ea"/>
                <a:cs typeface="+mn-cs"/>
              </a:rPr>
              <a:t>When the believer denies Christ by refusing to witness, thereby becoming unbeliever</a:t>
            </a:r>
          </a:p>
        </p:txBody>
      </p:sp>
      <p:sp>
        <p:nvSpPr>
          <p:cNvPr id="3" name="Oval 2">
            <a:extLst>
              <a:ext uri="{FF2B5EF4-FFF2-40B4-BE49-F238E27FC236}">
                <a16:creationId xmlns:a16="http://schemas.microsoft.com/office/drawing/2014/main" id="{1D1147CE-128B-FE43-6C60-A67EFA4E1116}"/>
              </a:ext>
            </a:extLst>
          </p:cNvPr>
          <p:cNvSpPr/>
          <p:nvPr/>
        </p:nvSpPr>
        <p:spPr>
          <a:xfrm>
            <a:off x="914400" y="4648200"/>
            <a:ext cx="2514600" cy="1905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The world</a:t>
            </a:r>
            <a:r>
              <a:rPr kumimoji="0" lang="en-US" altLang="en-US"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a:t>
            </a: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s spiritual balance tilts toward hell!</a:t>
            </a:r>
          </a:p>
        </p:txBody>
      </p:sp>
      <p:sp>
        <p:nvSpPr>
          <p:cNvPr id="4" name="Oval 3">
            <a:extLst>
              <a:ext uri="{FF2B5EF4-FFF2-40B4-BE49-F238E27FC236}">
                <a16:creationId xmlns:a16="http://schemas.microsoft.com/office/drawing/2014/main" id="{2EEFD6D4-21CA-6F01-4629-43781B240E60}"/>
              </a:ext>
            </a:extLst>
          </p:cNvPr>
          <p:cNvSpPr/>
          <p:nvPr/>
        </p:nvSpPr>
        <p:spPr>
          <a:xfrm>
            <a:off x="6172200" y="4724400"/>
            <a:ext cx="2514600" cy="1828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The Church is weakened &amp; diminished through the apostate  </a:t>
            </a:r>
            <a:r>
              <a:rPr kumimoji="0" lang="en-US" altLang="en-US"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a:t>
            </a: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believer</a:t>
            </a:r>
            <a:r>
              <a:rPr kumimoji="0" lang="en-US" altLang="en-US"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a:t>
            </a: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 </a:t>
            </a:r>
          </a:p>
        </p:txBody>
      </p:sp>
      <p:sp>
        <p:nvSpPr>
          <p:cNvPr id="5" name="Oval 4">
            <a:extLst>
              <a:ext uri="{FF2B5EF4-FFF2-40B4-BE49-F238E27FC236}">
                <a16:creationId xmlns:a16="http://schemas.microsoft.com/office/drawing/2014/main" id="{3E2CD29A-FEE4-39D5-4E90-4804E0CCC2AD}"/>
              </a:ext>
            </a:extLst>
          </p:cNvPr>
          <p:cNvSpPr/>
          <p:nvPr/>
        </p:nvSpPr>
        <p:spPr>
          <a:xfrm>
            <a:off x="6096000" y="838200"/>
            <a:ext cx="2438400" cy="1752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God looses both the </a:t>
            </a:r>
            <a:r>
              <a:rPr kumimoji="0" lang="en-US" altLang="en-US"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a:t>
            </a: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believer</a:t>
            </a:r>
            <a:r>
              <a:rPr kumimoji="0" lang="en-US" altLang="en-US"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a:t>
            </a: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 &amp; the prospect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endParaRPr>
          </a:p>
        </p:txBody>
      </p:sp>
      <p:sp>
        <p:nvSpPr>
          <p:cNvPr id="6" name="Oval 5">
            <a:extLst>
              <a:ext uri="{FF2B5EF4-FFF2-40B4-BE49-F238E27FC236}">
                <a16:creationId xmlns:a16="http://schemas.microsoft.com/office/drawing/2014/main" id="{48942EAE-A775-C120-63CA-AC78ADC6C0FA}"/>
              </a:ext>
            </a:extLst>
          </p:cNvPr>
          <p:cNvSpPr/>
          <p:nvPr/>
        </p:nvSpPr>
        <p:spPr>
          <a:xfrm>
            <a:off x="1066800" y="914400"/>
            <a:ext cx="2590800" cy="18288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The Devil is invited to equip both the apostate </a:t>
            </a:r>
            <a:r>
              <a:rPr kumimoji="0" lang="en-US" altLang="en-US"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a:t>
            </a: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believer</a:t>
            </a:r>
            <a:r>
              <a:rPr kumimoji="0" lang="en-US" altLang="en-US"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a:t>
            </a:r>
            <a:r>
              <a:rPr kumimoji="0" lang="en-US" altLang="en-CI" sz="1800" b="0" i="0" u="none" strike="noStrike" kern="1200" cap="none" spc="0" normalizeH="0" baseline="0" noProof="0">
                <a:ln>
                  <a:noFill/>
                </a:ln>
                <a:solidFill>
                  <a:srgbClr val="FFFFFF"/>
                </a:solidFill>
                <a:effectLst/>
                <a:uLnTx/>
                <a:uFillTx/>
                <a:latin typeface="Corbel" panose="020B0503020204020204" pitchFamily="34" charset="0"/>
                <a:ea typeface="ＭＳ Ｐゴシック" panose="020B0600070205080204" pitchFamily="34" charset="-128"/>
                <a:cs typeface="+mn-cs"/>
              </a:rPr>
              <a:t> &amp; the prospect</a:t>
            </a:r>
          </a:p>
        </p:txBody>
      </p:sp>
      <p:cxnSp>
        <p:nvCxnSpPr>
          <p:cNvPr id="8" name="Straight Arrow Connector 7">
            <a:extLst>
              <a:ext uri="{FF2B5EF4-FFF2-40B4-BE49-F238E27FC236}">
                <a16:creationId xmlns:a16="http://schemas.microsoft.com/office/drawing/2014/main" id="{9A7E19E3-FC33-3649-5D22-14E00F8E5FFD}"/>
              </a:ext>
            </a:extLst>
          </p:cNvPr>
          <p:cNvCxnSpPr>
            <a:endCxn id="2" idx="7"/>
          </p:cNvCxnSpPr>
          <p:nvPr/>
        </p:nvCxnSpPr>
        <p:spPr>
          <a:xfrm flipH="1">
            <a:off x="6030913" y="2438400"/>
            <a:ext cx="674687" cy="8445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2AD0ABBB-172F-93B4-2C2B-E801A61F1CFF}"/>
              </a:ext>
            </a:extLst>
          </p:cNvPr>
          <p:cNvCxnSpPr/>
          <p:nvPr/>
        </p:nvCxnSpPr>
        <p:spPr>
          <a:xfrm>
            <a:off x="2133600" y="2743200"/>
            <a:ext cx="38100" cy="1905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5E14C6D6-6646-4A39-1185-4F1EF902ECDD}"/>
              </a:ext>
            </a:extLst>
          </p:cNvPr>
          <p:cNvCxnSpPr/>
          <p:nvPr/>
        </p:nvCxnSpPr>
        <p:spPr>
          <a:xfrm flipH="1">
            <a:off x="3124200" y="4413250"/>
            <a:ext cx="750888" cy="6921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F207491-A470-75C2-5FF9-AE01AF20E34A}"/>
              </a:ext>
            </a:extLst>
          </p:cNvPr>
          <p:cNvCxnSpPr>
            <a:stCxn id="2" idx="5"/>
          </p:cNvCxnSpPr>
          <p:nvPr/>
        </p:nvCxnSpPr>
        <p:spPr>
          <a:xfrm>
            <a:off x="6030913" y="4413250"/>
            <a:ext cx="446087" cy="6159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5EC2FA3-4CC6-C60D-B49F-5DD15DCF80E0}"/>
              </a:ext>
            </a:extLst>
          </p:cNvPr>
          <p:cNvCxnSpPr/>
          <p:nvPr/>
        </p:nvCxnSpPr>
        <p:spPr>
          <a:xfrm>
            <a:off x="3200400" y="2514600"/>
            <a:ext cx="674688" cy="7683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55D81E4-0C7E-DB4A-A4CD-99A834B14A73}"/>
              </a:ext>
            </a:extLst>
          </p:cNvPr>
          <p:cNvCxnSpPr/>
          <p:nvPr/>
        </p:nvCxnSpPr>
        <p:spPr>
          <a:xfrm flipH="1">
            <a:off x="3352800" y="6019800"/>
            <a:ext cx="2895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639FE8-6A57-FFF4-F852-C150B31016FF}"/>
              </a:ext>
            </a:extLst>
          </p:cNvPr>
          <p:cNvSpPr/>
          <p:nvPr/>
        </p:nvSpPr>
        <p:spPr>
          <a:xfrm>
            <a:off x="43871" y="5414540"/>
            <a:ext cx="2159659" cy="68018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solidFill>
                  <a:prstClr val="white"/>
                </a:solidFill>
                <a:latin typeface="Rockwell"/>
              </a:rPr>
              <a:t>Faith</a:t>
            </a:r>
          </a:p>
        </p:txBody>
      </p:sp>
      <p:sp>
        <p:nvSpPr>
          <p:cNvPr id="121860" name="Rectangle 3">
            <a:extLst>
              <a:ext uri="{FF2B5EF4-FFF2-40B4-BE49-F238E27FC236}">
                <a16:creationId xmlns:a16="http://schemas.microsoft.com/office/drawing/2014/main" id="{47BA1F4C-0E01-8EDC-50D1-6410A9B8FC44}"/>
              </a:ext>
            </a:extLst>
          </p:cNvPr>
          <p:cNvSpPr>
            <a:spLocks noChangeArrowheads="1"/>
          </p:cNvSpPr>
          <p:nvPr/>
        </p:nvSpPr>
        <p:spPr bwMode="auto">
          <a:xfrm>
            <a:off x="3222625" y="398463"/>
            <a:ext cx="409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algn="r" eaLnBrk="1" hangingPunct="1"/>
            <a:r>
              <a:rPr lang="en-US" altLang="en-CI" sz="1800">
                <a:solidFill>
                  <a:srgbClr val="000000"/>
                </a:solidFill>
                <a:latin typeface="Rockwell" panose="02060603020205020403" pitchFamily="18" charset="77"/>
              </a:rPr>
              <a:t>The Holiness-celebration stage</a:t>
            </a:r>
          </a:p>
        </p:txBody>
      </p:sp>
      <p:sp>
        <p:nvSpPr>
          <p:cNvPr id="6" name="Rectangle 5">
            <a:extLst>
              <a:ext uri="{FF2B5EF4-FFF2-40B4-BE49-F238E27FC236}">
                <a16:creationId xmlns:a16="http://schemas.microsoft.com/office/drawing/2014/main" id="{F8173444-F52C-78A2-D0C6-F495C6A8D2DA}"/>
              </a:ext>
            </a:extLst>
          </p:cNvPr>
          <p:cNvSpPr/>
          <p:nvPr/>
        </p:nvSpPr>
        <p:spPr>
          <a:xfrm>
            <a:off x="973319" y="4712655"/>
            <a:ext cx="2159659" cy="701885"/>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solidFill>
                  <a:prstClr val="white"/>
                </a:solidFill>
                <a:latin typeface="Rockwell"/>
              </a:rPr>
              <a:t>Goodness</a:t>
            </a:r>
          </a:p>
        </p:txBody>
      </p:sp>
      <p:sp>
        <p:nvSpPr>
          <p:cNvPr id="7" name="Rectangle 6">
            <a:extLst>
              <a:ext uri="{FF2B5EF4-FFF2-40B4-BE49-F238E27FC236}">
                <a16:creationId xmlns:a16="http://schemas.microsoft.com/office/drawing/2014/main" id="{3F93EFE6-F460-91DA-98CE-5557BB339B7C}"/>
              </a:ext>
            </a:extLst>
          </p:cNvPr>
          <p:cNvSpPr/>
          <p:nvPr/>
        </p:nvSpPr>
        <p:spPr>
          <a:xfrm>
            <a:off x="2053148" y="4044194"/>
            <a:ext cx="2159659" cy="668461"/>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solidFill>
                  <a:prstClr val="white"/>
                </a:solidFill>
                <a:latin typeface="Rockwell"/>
              </a:rPr>
              <a:t>Knowledge</a:t>
            </a:r>
          </a:p>
        </p:txBody>
      </p:sp>
      <p:sp>
        <p:nvSpPr>
          <p:cNvPr id="8" name="Rectangle 7">
            <a:extLst>
              <a:ext uri="{FF2B5EF4-FFF2-40B4-BE49-F238E27FC236}">
                <a16:creationId xmlns:a16="http://schemas.microsoft.com/office/drawing/2014/main" id="{9F32CA16-12EE-EE46-E5EE-820CC0A36E0F}"/>
              </a:ext>
            </a:extLst>
          </p:cNvPr>
          <p:cNvSpPr/>
          <p:nvPr/>
        </p:nvSpPr>
        <p:spPr>
          <a:xfrm>
            <a:off x="2999305" y="3292175"/>
            <a:ext cx="2159659" cy="75202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solidFill>
                  <a:prstClr val="white"/>
                </a:solidFill>
                <a:latin typeface="Rockwell"/>
              </a:rPr>
              <a:t>Self-control</a:t>
            </a:r>
          </a:p>
        </p:txBody>
      </p:sp>
      <p:sp>
        <p:nvSpPr>
          <p:cNvPr id="9" name="Rectangle 8">
            <a:extLst>
              <a:ext uri="{FF2B5EF4-FFF2-40B4-BE49-F238E27FC236}">
                <a16:creationId xmlns:a16="http://schemas.microsoft.com/office/drawing/2014/main" id="{2882F51A-698C-3F07-7045-9F68D8700AA7}"/>
              </a:ext>
            </a:extLst>
          </p:cNvPr>
          <p:cNvSpPr/>
          <p:nvPr/>
        </p:nvSpPr>
        <p:spPr>
          <a:xfrm>
            <a:off x="4079134" y="2573578"/>
            <a:ext cx="2159659" cy="802155"/>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solidFill>
                  <a:prstClr val="white"/>
                </a:solidFill>
                <a:latin typeface="Rockwell"/>
              </a:rPr>
              <a:t>Perseverance</a:t>
            </a:r>
          </a:p>
        </p:txBody>
      </p:sp>
      <p:sp>
        <p:nvSpPr>
          <p:cNvPr id="10" name="Rectangle 9">
            <a:extLst>
              <a:ext uri="{FF2B5EF4-FFF2-40B4-BE49-F238E27FC236}">
                <a16:creationId xmlns:a16="http://schemas.microsoft.com/office/drawing/2014/main" id="{432683A8-CB3D-9EDF-4DC2-CB82DACFDA66}"/>
              </a:ext>
            </a:extLst>
          </p:cNvPr>
          <p:cNvSpPr/>
          <p:nvPr/>
        </p:nvSpPr>
        <p:spPr>
          <a:xfrm>
            <a:off x="5158963" y="1971962"/>
            <a:ext cx="2159659" cy="635039"/>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solidFill>
                  <a:prstClr val="white"/>
                </a:solidFill>
                <a:latin typeface="Rockwell"/>
              </a:rPr>
              <a:t>Godliness</a:t>
            </a:r>
          </a:p>
        </p:txBody>
      </p:sp>
      <p:sp>
        <p:nvSpPr>
          <p:cNvPr id="11" name="Rectangle 10">
            <a:extLst>
              <a:ext uri="{FF2B5EF4-FFF2-40B4-BE49-F238E27FC236}">
                <a16:creationId xmlns:a16="http://schemas.microsoft.com/office/drawing/2014/main" id="{75A98181-D443-8FFB-C517-3EF5E7610EB0}"/>
              </a:ext>
            </a:extLst>
          </p:cNvPr>
          <p:cNvSpPr/>
          <p:nvPr/>
        </p:nvSpPr>
        <p:spPr>
          <a:xfrm>
            <a:off x="6238793" y="1297585"/>
            <a:ext cx="2159659" cy="63503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solidFill>
                  <a:prstClr val="white"/>
                </a:solidFill>
                <a:latin typeface="Rockwell"/>
              </a:rPr>
              <a:t>Brotherly kindness</a:t>
            </a:r>
          </a:p>
        </p:txBody>
      </p:sp>
      <p:sp>
        <p:nvSpPr>
          <p:cNvPr id="12" name="Rectangle 11">
            <a:extLst>
              <a:ext uri="{FF2B5EF4-FFF2-40B4-BE49-F238E27FC236}">
                <a16:creationId xmlns:a16="http://schemas.microsoft.com/office/drawing/2014/main" id="{320DBCC1-9EDA-2DE5-FB28-D2FB33B3F1DC}"/>
              </a:ext>
            </a:extLst>
          </p:cNvPr>
          <p:cNvSpPr/>
          <p:nvPr/>
        </p:nvSpPr>
        <p:spPr>
          <a:xfrm>
            <a:off x="7228903" y="701886"/>
            <a:ext cx="1915098" cy="595700"/>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solidFill>
                  <a:prstClr val="white"/>
                </a:solidFill>
                <a:latin typeface="Rockwell"/>
              </a:rPr>
              <a:t>Love</a:t>
            </a:r>
          </a:p>
        </p:txBody>
      </p:sp>
      <p:sp>
        <p:nvSpPr>
          <p:cNvPr id="121882" name="Rectangle 13">
            <a:extLst>
              <a:ext uri="{FF2B5EF4-FFF2-40B4-BE49-F238E27FC236}">
                <a16:creationId xmlns:a16="http://schemas.microsoft.com/office/drawing/2014/main" id="{010C95D0-DB5A-6CBF-D4A4-7A1479336994}"/>
              </a:ext>
            </a:extLst>
          </p:cNvPr>
          <p:cNvSpPr>
            <a:spLocks noChangeArrowheads="1"/>
          </p:cNvSpPr>
          <p:nvPr/>
        </p:nvSpPr>
        <p:spPr bwMode="auto">
          <a:xfrm>
            <a:off x="973138" y="1200150"/>
            <a:ext cx="530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algn="r" eaLnBrk="1" hangingPunct="1"/>
            <a:r>
              <a:rPr lang="en-US" altLang="en-CI" sz="1800">
                <a:solidFill>
                  <a:srgbClr val="000000"/>
                </a:solidFill>
                <a:latin typeface="Rockwell" panose="02060603020205020403" pitchFamily="18" charset="77"/>
              </a:rPr>
              <a:t>The selfless, others-centeredness stage</a:t>
            </a:r>
          </a:p>
        </p:txBody>
      </p:sp>
      <p:sp>
        <p:nvSpPr>
          <p:cNvPr id="121883" name="Rectangle 16">
            <a:extLst>
              <a:ext uri="{FF2B5EF4-FFF2-40B4-BE49-F238E27FC236}">
                <a16:creationId xmlns:a16="http://schemas.microsoft.com/office/drawing/2014/main" id="{E6BA1E67-10A8-ADE8-43F7-C8017ED6AB87}"/>
              </a:ext>
            </a:extLst>
          </p:cNvPr>
          <p:cNvSpPr>
            <a:spLocks noChangeArrowheads="1"/>
          </p:cNvSpPr>
          <p:nvPr/>
        </p:nvSpPr>
        <p:spPr bwMode="auto">
          <a:xfrm>
            <a:off x="617538" y="1709738"/>
            <a:ext cx="4764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algn="r" eaLnBrk="1" hangingPunct="1"/>
            <a:r>
              <a:rPr lang="en-US" altLang="en-CI" sz="1800">
                <a:solidFill>
                  <a:srgbClr val="000000"/>
                </a:solidFill>
                <a:latin typeface="Rockwell" panose="02060603020205020403" pitchFamily="18" charset="77"/>
              </a:rPr>
              <a:t>The Transformation/Divine-invasion stage</a:t>
            </a:r>
          </a:p>
        </p:txBody>
      </p:sp>
      <p:sp>
        <p:nvSpPr>
          <p:cNvPr id="121884" name="Rectangle 17">
            <a:extLst>
              <a:ext uri="{FF2B5EF4-FFF2-40B4-BE49-F238E27FC236}">
                <a16:creationId xmlns:a16="http://schemas.microsoft.com/office/drawing/2014/main" id="{85A26019-154D-3EC5-0B6F-6091D556F7C3}"/>
              </a:ext>
            </a:extLst>
          </p:cNvPr>
          <p:cNvSpPr>
            <a:spLocks noChangeArrowheads="1"/>
          </p:cNvSpPr>
          <p:nvPr/>
        </p:nvSpPr>
        <p:spPr bwMode="auto">
          <a:xfrm>
            <a:off x="174625" y="2289175"/>
            <a:ext cx="405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algn="r" eaLnBrk="1" hangingPunct="1"/>
            <a:r>
              <a:rPr lang="en-US" altLang="en-CI" sz="1800">
                <a:solidFill>
                  <a:srgbClr val="000000"/>
                </a:solidFill>
                <a:latin typeface="Rockwell" panose="02060603020205020403" pitchFamily="18" charset="77"/>
              </a:rPr>
              <a:t>The Persecution &amp; endurance stage</a:t>
            </a:r>
          </a:p>
        </p:txBody>
      </p:sp>
      <p:sp>
        <p:nvSpPr>
          <p:cNvPr id="121885" name="Rectangle 18">
            <a:extLst>
              <a:ext uri="{FF2B5EF4-FFF2-40B4-BE49-F238E27FC236}">
                <a16:creationId xmlns:a16="http://schemas.microsoft.com/office/drawing/2014/main" id="{8FED3CAD-7463-9094-9433-C111FA49FA16}"/>
              </a:ext>
            </a:extLst>
          </p:cNvPr>
          <p:cNvSpPr>
            <a:spLocks noChangeArrowheads="1"/>
          </p:cNvSpPr>
          <p:nvPr/>
        </p:nvSpPr>
        <p:spPr bwMode="auto">
          <a:xfrm>
            <a:off x="5037138" y="3859213"/>
            <a:ext cx="3360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eaLnBrk="1" hangingPunct="1"/>
            <a:r>
              <a:rPr lang="en-US" altLang="en-CI" sz="1800">
                <a:solidFill>
                  <a:srgbClr val="000000"/>
                </a:solidFill>
                <a:latin typeface="Rockwell" panose="02060603020205020403" pitchFamily="18" charset="77"/>
              </a:rPr>
              <a:t>The Awareness/Self- stage</a:t>
            </a:r>
          </a:p>
        </p:txBody>
      </p:sp>
      <p:sp>
        <p:nvSpPr>
          <p:cNvPr id="121886" name="Rectangle 19">
            <a:extLst>
              <a:ext uri="{FF2B5EF4-FFF2-40B4-BE49-F238E27FC236}">
                <a16:creationId xmlns:a16="http://schemas.microsoft.com/office/drawing/2014/main" id="{389A97F0-B072-E8AA-C4C3-D25F54810F03}"/>
              </a:ext>
            </a:extLst>
          </p:cNvPr>
          <p:cNvSpPr>
            <a:spLocks noChangeArrowheads="1"/>
          </p:cNvSpPr>
          <p:nvPr/>
        </p:nvSpPr>
        <p:spPr bwMode="auto">
          <a:xfrm>
            <a:off x="2998788" y="5229225"/>
            <a:ext cx="360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eaLnBrk="1" hangingPunct="1"/>
            <a:r>
              <a:rPr lang="en-US" altLang="en-CI" sz="1800">
                <a:solidFill>
                  <a:srgbClr val="000000"/>
                </a:solidFill>
                <a:latin typeface="Rockwell" panose="02060603020205020403" pitchFamily="18" charset="77"/>
              </a:rPr>
              <a:t>The Followship/Imitation stage</a:t>
            </a:r>
          </a:p>
        </p:txBody>
      </p:sp>
      <p:sp>
        <p:nvSpPr>
          <p:cNvPr id="121887" name="Rectangle 20">
            <a:extLst>
              <a:ext uri="{FF2B5EF4-FFF2-40B4-BE49-F238E27FC236}">
                <a16:creationId xmlns:a16="http://schemas.microsoft.com/office/drawing/2014/main" id="{D008C8E3-2FCE-7DBE-6EDE-CE634F295CEB}"/>
              </a:ext>
            </a:extLst>
          </p:cNvPr>
          <p:cNvSpPr>
            <a:spLocks noChangeArrowheads="1"/>
          </p:cNvSpPr>
          <p:nvPr/>
        </p:nvSpPr>
        <p:spPr bwMode="auto">
          <a:xfrm>
            <a:off x="4011613" y="4611688"/>
            <a:ext cx="4008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eaLnBrk="1" hangingPunct="1"/>
            <a:r>
              <a:rPr lang="en-US" altLang="en-CI" sz="1800">
                <a:solidFill>
                  <a:srgbClr val="000000"/>
                </a:solidFill>
                <a:latin typeface="Rockwell" panose="02060603020205020403" pitchFamily="18" charset="77"/>
              </a:rPr>
              <a:t>The Acquaintance/Discovery stage</a:t>
            </a:r>
          </a:p>
        </p:txBody>
      </p:sp>
      <p:sp>
        <p:nvSpPr>
          <p:cNvPr id="121888" name="Rectangle 21">
            <a:extLst>
              <a:ext uri="{FF2B5EF4-FFF2-40B4-BE49-F238E27FC236}">
                <a16:creationId xmlns:a16="http://schemas.microsoft.com/office/drawing/2014/main" id="{B344B786-2704-50EC-3923-CAAD396BB7C6}"/>
              </a:ext>
            </a:extLst>
          </p:cNvPr>
          <p:cNvSpPr>
            <a:spLocks noChangeArrowheads="1"/>
          </p:cNvSpPr>
          <p:nvPr/>
        </p:nvSpPr>
        <p:spPr bwMode="auto">
          <a:xfrm>
            <a:off x="2052638" y="5889625"/>
            <a:ext cx="409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eaLnBrk="1" hangingPunct="1"/>
            <a:r>
              <a:rPr lang="en-US" altLang="en-CI" sz="1800">
                <a:solidFill>
                  <a:srgbClr val="000000"/>
                </a:solidFill>
                <a:latin typeface="Rockwell" panose="02060603020205020403" pitchFamily="18" charset="77"/>
              </a:rPr>
              <a:t>The Calling/Initiation stage</a:t>
            </a:r>
          </a:p>
        </p:txBody>
      </p:sp>
      <p:sp>
        <p:nvSpPr>
          <p:cNvPr id="18" name="24-Point Star 17">
            <a:extLst>
              <a:ext uri="{FF2B5EF4-FFF2-40B4-BE49-F238E27FC236}">
                <a16:creationId xmlns:a16="http://schemas.microsoft.com/office/drawing/2014/main" id="{18D8DFA3-E873-9964-549A-62FC8182E2DA}"/>
              </a:ext>
            </a:extLst>
          </p:cNvPr>
          <p:cNvSpPr/>
          <p:nvPr/>
        </p:nvSpPr>
        <p:spPr>
          <a:xfrm>
            <a:off x="6698855" y="5414540"/>
            <a:ext cx="2364192" cy="1443460"/>
          </a:xfrm>
          <a:prstGeom prst="star24">
            <a:avLst/>
          </a:prstGeom>
          <a:ln/>
        </p:spPr>
        <p:style>
          <a:lnRef idx="1">
            <a:schemeClr val="accent1"/>
          </a:lnRef>
          <a:fillRef idx="3">
            <a:schemeClr val="accent1"/>
          </a:fillRef>
          <a:effectRef idx="2">
            <a:schemeClr val="accent1"/>
          </a:effectRef>
          <a:fontRef idx="minor">
            <a:schemeClr val="lt1"/>
          </a:fontRef>
        </p:style>
        <p:txBody>
          <a:bodyPr/>
          <a:lstStyle/>
          <a:p>
            <a:pPr>
              <a:defRPr/>
            </a:pPr>
            <a:r>
              <a:rPr lang="en-US" sz="2400" dirty="0">
                <a:solidFill>
                  <a:srgbClr val="FFFF00"/>
                </a:solidFill>
                <a:latin typeface="Rockwell"/>
              </a:rPr>
              <a:t>2 Peter 1: 5-7</a:t>
            </a:r>
          </a:p>
        </p:txBody>
      </p:sp>
      <p:sp>
        <p:nvSpPr>
          <p:cNvPr id="20" name="24-Point Star 19">
            <a:extLst>
              <a:ext uri="{FF2B5EF4-FFF2-40B4-BE49-F238E27FC236}">
                <a16:creationId xmlns:a16="http://schemas.microsoft.com/office/drawing/2014/main" id="{152F0067-DE39-9F68-4472-D99B0B54DA84}"/>
              </a:ext>
            </a:extLst>
          </p:cNvPr>
          <p:cNvSpPr/>
          <p:nvPr/>
        </p:nvSpPr>
        <p:spPr>
          <a:xfrm rot="19969631">
            <a:off x="-181760" y="33397"/>
            <a:ext cx="2310158" cy="1443460"/>
          </a:xfrm>
          <a:prstGeom prst="star24">
            <a:avLst/>
          </a:prstGeom>
          <a:ln/>
        </p:spPr>
        <p:style>
          <a:lnRef idx="1">
            <a:schemeClr val="accent1"/>
          </a:lnRef>
          <a:fillRef idx="3">
            <a:schemeClr val="accent1"/>
          </a:fillRef>
          <a:effectRef idx="2">
            <a:schemeClr val="accent1"/>
          </a:effectRef>
          <a:fontRef idx="minor">
            <a:schemeClr val="lt1"/>
          </a:fontRef>
        </p:style>
        <p:txBody>
          <a:bodyPr/>
          <a:lstStyle/>
          <a:p>
            <a:pPr fontAlgn="auto">
              <a:spcAft>
                <a:spcPts val="0"/>
              </a:spcAft>
              <a:defRPr/>
            </a:pPr>
            <a:r>
              <a:rPr lang="en-US" dirty="0">
                <a:solidFill>
                  <a:prstClr val="white"/>
                </a:solidFill>
                <a:latin typeface="Calibri" charset="0"/>
              </a:rPr>
              <a:t>Spiritual Growth Ladder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21888"/>
                                        </p:tgtEl>
                                        <p:attrNameLst>
                                          <p:attrName>style.visibility</p:attrName>
                                        </p:attrNameLst>
                                      </p:cBhvr>
                                      <p:to>
                                        <p:strVal val="visible"/>
                                      </p:to>
                                    </p:set>
                                    <p:anim calcmode="lin" valueType="num">
                                      <p:cBhvr>
                                        <p:cTn id="7" dur="500" decel="50000" fill="hold">
                                          <p:stCondLst>
                                            <p:cond delay="0"/>
                                          </p:stCondLst>
                                        </p:cTn>
                                        <p:tgtEl>
                                          <p:spTgt spid="12188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188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1888"/>
                                        </p:tgtEl>
                                        <p:attrNameLst>
                                          <p:attrName>ppt_w</p:attrName>
                                        </p:attrNameLst>
                                      </p:cBhvr>
                                      <p:tavLst>
                                        <p:tav tm="0">
                                          <p:val>
                                            <p:strVal val="#ppt_w*.05"/>
                                          </p:val>
                                        </p:tav>
                                        <p:tav tm="100000">
                                          <p:val>
                                            <p:strVal val="#ppt_w"/>
                                          </p:val>
                                        </p:tav>
                                      </p:tavLst>
                                    </p:anim>
                                    <p:anim calcmode="lin" valueType="num">
                                      <p:cBhvr>
                                        <p:cTn id="10" dur="1000" fill="hold"/>
                                        <p:tgtEl>
                                          <p:spTgt spid="12188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188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188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188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188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121886"/>
                                        </p:tgtEl>
                                        <p:attrNameLst>
                                          <p:attrName>style.visibility</p:attrName>
                                        </p:attrNameLst>
                                      </p:cBhvr>
                                      <p:to>
                                        <p:strVal val="visible"/>
                                      </p:to>
                                    </p:set>
                                    <p:anim calcmode="lin" valueType="num">
                                      <p:cBhvr>
                                        <p:cTn id="19" dur="500" decel="50000" fill="hold">
                                          <p:stCondLst>
                                            <p:cond delay="0"/>
                                          </p:stCondLst>
                                        </p:cTn>
                                        <p:tgtEl>
                                          <p:spTgt spid="12188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188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1886"/>
                                        </p:tgtEl>
                                        <p:attrNameLst>
                                          <p:attrName>ppt_w</p:attrName>
                                        </p:attrNameLst>
                                      </p:cBhvr>
                                      <p:tavLst>
                                        <p:tav tm="0">
                                          <p:val>
                                            <p:strVal val="#ppt_w*.05"/>
                                          </p:val>
                                        </p:tav>
                                        <p:tav tm="100000">
                                          <p:val>
                                            <p:strVal val="#ppt_w"/>
                                          </p:val>
                                        </p:tav>
                                      </p:tavLst>
                                    </p:anim>
                                    <p:anim calcmode="lin" valueType="num">
                                      <p:cBhvr>
                                        <p:cTn id="22" dur="1000" fill="hold"/>
                                        <p:tgtEl>
                                          <p:spTgt spid="12188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188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188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188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188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121887"/>
                                        </p:tgtEl>
                                        <p:attrNameLst>
                                          <p:attrName>style.visibility</p:attrName>
                                        </p:attrNameLst>
                                      </p:cBhvr>
                                      <p:to>
                                        <p:strVal val="visible"/>
                                      </p:to>
                                    </p:set>
                                    <p:anim calcmode="lin" valueType="num">
                                      <p:cBhvr>
                                        <p:cTn id="31" dur="500" decel="50000" fill="hold">
                                          <p:stCondLst>
                                            <p:cond delay="0"/>
                                          </p:stCondLst>
                                        </p:cTn>
                                        <p:tgtEl>
                                          <p:spTgt spid="12188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188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1887"/>
                                        </p:tgtEl>
                                        <p:attrNameLst>
                                          <p:attrName>ppt_w</p:attrName>
                                        </p:attrNameLst>
                                      </p:cBhvr>
                                      <p:tavLst>
                                        <p:tav tm="0">
                                          <p:val>
                                            <p:strVal val="#ppt_w*.05"/>
                                          </p:val>
                                        </p:tav>
                                        <p:tav tm="100000">
                                          <p:val>
                                            <p:strVal val="#ppt_w"/>
                                          </p:val>
                                        </p:tav>
                                      </p:tavLst>
                                    </p:anim>
                                    <p:anim calcmode="lin" valueType="num">
                                      <p:cBhvr>
                                        <p:cTn id="34" dur="1000" fill="hold"/>
                                        <p:tgtEl>
                                          <p:spTgt spid="12188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188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188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188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188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121885"/>
                                        </p:tgtEl>
                                        <p:attrNameLst>
                                          <p:attrName>style.visibility</p:attrName>
                                        </p:attrNameLst>
                                      </p:cBhvr>
                                      <p:to>
                                        <p:strVal val="visible"/>
                                      </p:to>
                                    </p:set>
                                    <p:anim calcmode="lin" valueType="num">
                                      <p:cBhvr>
                                        <p:cTn id="43" dur="500" decel="50000" fill="hold">
                                          <p:stCondLst>
                                            <p:cond delay="0"/>
                                          </p:stCondLst>
                                        </p:cTn>
                                        <p:tgtEl>
                                          <p:spTgt spid="12188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188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1885"/>
                                        </p:tgtEl>
                                        <p:attrNameLst>
                                          <p:attrName>ppt_w</p:attrName>
                                        </p:attrNameLst>
                                      </p:cBhvr>
                                      <p:tavLst>
                                        <p:tav tm="0">
                                          <p:val>
                                            <p:strVal val="#ppt_w*.05"/>
                                          </p:val>
                                        </p:tav>
                                        <p:tav tm="100000">
                                          <p:val>
                                            <p:strVal val="#ppt_w"/>
                                          </p:val>
                                        </p:tav>
                                      </p:tavLst>
                                    </p:anim>
                                    <p:anim calcmode="lin" valueType="num">
                                      <p:cBhvr>
                                        <p:cTn id="46" dur="1000" fill="hold"/>
                                        <p:tgtEl>
                                          <p:spTgt spid="12188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188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188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188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188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nodeType="clickEffect">
                                  <p:stCondLst>
                                    <p:cond delay="0"/>
                                  </p:stCondLst>
                                  <p:childTnLst>
                                    <p:set>
                                      <p:cBhvr>
                                        <p:cTn id="54" dur="1" fill="hold">
                                          <p:stCondLst>
                                            <p:cond delay="0"/>
                                          </p:stCondLst>
                                        </p:cTn>
                                        <p:tgtEl>
                                          <p:spTgt spid="121884"/>
                                        </p:tgtEl>
                                        <p:attrNameLst>
                                          <p:attrName>style.visibility</p:attrName>
                                        </p:attrNameLst>
                                      </p:cBhvr>
                                      <p:to>
                                        <p:strVal val="visible"/>
                                      </p:to>
                                    </p:set>
                                    <p:anim calcmode="lin" valueType="num">
                                      <p:cBhvr>
                                        <p:cTn id="55" dur="500" decel="50000" fill="hold">
                                          <p:stCondLst>
                                            <p:cond delay="0"/>
                                          </p:stCondLst>
                                        </p:cTn>
                                        <p:tgtEl>
                                          <p:spTgt spid="12188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188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1884"/>
                                        </p:tgtEl>
                                        <p:attrNameLst>
                                          <p:attrName>ppt_w</p:attrName>
                                        </p:attrNameLst>
                                      </p:cBhvr>
                                      <p:tavLst>
                                        <p:tav tm="0">
                                          <p:val>
                                            <p:strVal val="#ppt_w*.05"/>
                                          </p:val>
                                        </p:tav>
                                        <p:tav tm="100000">
                                          <p:val>
                                            <p:strVal val="#ppt_w"/>
                                          </p:val>
                                        </p:tav>
                                      </p:tavLst>
                                    </p:anim>
                                    <p:anim calcmode="lin" valueType="num">
                                      <p:cBhvr>
                                        <p:cTn id="58" dur="1000" fill="hold"/>
                                        <p:tgtEl>
                                          <p:spTgt spid="12188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188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188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188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188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nodeType="clickEffect">
                                  <p:stCondLst>
                                    <p:cond delay="0"/>
                                  </p:stCondLst>
                                  <p:childTnLst>
                                    <p:set>
                                      <p:cBhvr>
                                        <p:cTn id="66" dur="1" fill="hold">
                                          <p:stCondLst>
                                            <p:cond delay="0"/>
                                          </p:stCondLst>
                                        </p:cTn>
                                        <p:tgtEl>
                                          <p:spTgt spid="121883"/>
                                        </p:tgtEl>
                                        <p:attrNameLst>
                                          <p:attrName>style.visibility</p:attrName>
                                        </p:attrNameLst>
                                      </p:cBhvr>
                                      <p:to>
                                        <p:strVal val="visible"/>
                                      </p:to>
                                    </p:set>
                                    <p:anim calcmode="lin" valueType="num">
                                      <p:cBhvr>
                                        <p:cTn id="67" dur="500" decel="50000" fill="hold">
                                          <p:stCondLst>
                                            <p:cond delay="0"/>
                                          </p:stCondLst>
                                        </p:cTn>
                                        <p:tgtEl>
                                          <p:spTgt spid="121883"/>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1883"/>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1883"/>
                                        </p:tgtEl>
                                        <p:attrNameLst>
                                          <p:attrName>ppt_w</p:attrName>
                                        </p:attrNameLst>
                                      </p:cBhvr>
                                      <p:tavLst>
                                        <p:tav tm="0">
                                          <p:val>
                                            <p:strVal val="#ppt_w*.05"/>
                                          </p:val>
                                        </p:tav>
                                        <p:tav tm="100000">
                                          <p:val>
                                            <p:strVal val="#ppt_w"/>
                                          </p:val>
                                        </p:tav>
                                      </p:tavLst>
                                    </p:anim>
                                    <p:anim calcmode="lin" valueType="num">
                                      <p:cBhvr>
                                        <p:cTn id="70" dur="1000" fill="hold"/>
                                        <p:tgtEl>
                                          <p:spTgt spid="121883"/>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1883"/>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1883"/>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1883"/>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188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5" presetClass="entr" presetSubtype="0" fill="hold" nodeType="clickEffect">
                                  <p:stCondLst>
                                    <p:cond delay="0"/>
                                  </p:stCondLst>
                                  <p:childTnLst>
                                    <p:set>
                                      <p:cBhvr>
                                        <p:cTn id="78" dur="1" fill="hold">
                                          <p:stCondLst>
                                            <p:cond delay="0"/>
                                          </p:stCondLst>
                                        </p:cTn>
                                        <p:tgtEl>
                                          <p:spTgt spid="121882"/>
                                        </p:tgtEl>
                                        <p:attrNameLst>
                                          <p:attrName>style.visibility</p:attrName>
                                        </p:attrNameLst>
                                      </p:cBhvr>
                                      <p:to>
                                        <p:strVal val="visible"/>
                                      </p:to>
                                    </p:set>
                                    <p:anim calcmode="lin" valueType="num">
                                      <p:cBhvr>
                                        <p:cTn id="79" dur="500" decel="50000" fill="hold">
                                          <p:stCondLst>
                                            <p:cond delay="0"/>
                                          </p:stCondLst>
                                        </p:cTn>
                                        <p:tgtEl>
                                          <p:spTgt spid="121882"/>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21882"/>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21882"/>
                                        </p:tgtEl>
                                        <p:attrNameLst>
                                          <p:attrName>ppt_w</p:attrName>
                                        </p:attrNameLst>
                                      </p:cBhvr>
                                      <p:tavLst>
                                        <p:tav tm="0">
                                          <p:val>
                                            <p:strVal val="#ppt_w*.05"/>
                                          </p:val>
                                        </p:tav>
                                        <p:tav tm="100000">
                                          <p:val>
                                            <p:strVal val="#ppt_w"/>
                                          </p:val>
                                        </p:tav>
                                      </p:tavLst>
                                    </p:anim>
                                    <p:anim calcmode="lin" valueType="num">
                                      <p:cBhvr>
                                        <p:cTn id="82" dur="1000" fill="hold"/>
                                        <p:tgtEl>
                                          <p:spTgt spid="121882"/>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21882"/>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21882"/>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21882"/>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2188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5" presetClass="entr" presetSubtype="0" fill="hold" nodeType="clickEffect">
                                  <p:stCondLst>
                                    <p:cond delay="0"/>
                                  </p:stCondLst>
                                  <p:childTnLst>
                                    <p:set>
                                      <p:cBhvr>
                                        <p:cTn id="90" dur="1" fill="hold">
                                          <p:stCondLst>
                                            <p:cond delay="0"/>
                                          </p:stCondLst>
                                        </p:cTn>
                                        <p:tgtEl>
                                          <p:spTgt spid="121860"/>
                                        </p:tgtEl>
                                        <p:attrNameLst>
                                          <p:attrName>style.visibility</p:attrName>
                                        </p:attrNameLst>
                                      </p:cBhvr>
                                      <p:to>
                                        <p:strVal val="visible"/>
                                      </p:to>
                                    </p:set>
                                    <p:anim calcmode="lin" valueType="num">
                                      <p:cBhvr>
                                        <p:cTn id="91" dur="500" decel="50000" fill="hold">
                                          <p:stCondLst>
                                            <p:cond delay="0"/>
                                          </p:stCondLst>
                                        </p:cTn>
                                        <p:tgtEl>
                                          <p:spTgt spid="121860"/>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21860"/>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21860"/>
                                        </p:tgtEl>
                                        <p:attrNameLst>
                                          <p:attrName>ppt_w</p:attrName>
                                        </p:attrNameLst>
                                      </p:cBhvr>
                                      <p:tavLst>
                                        <p:tav tm="0">
                                          <p:val>
                                            <p:strVal val="#ppt_w*.05"/>
                                          </p:val>
                                        </p:tav>
                                        <p:tav tm="100000">
                                          <p:val>
                                            <p:strVal val="#ppt_w"/>
                                          </p:val>
                                        </p:tav>
                                      </p:tavLst>
                                    </p:anim>
                                    <p:anim calcmode="lin" valueType="num">
                                      <p:cBhvr>
                                        <p:cTn id="94" dur="1000" fill="hold"/>
                                        <p:tgtEl>
                                          <p:spTgt spid="121860"/>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21860"/>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21860"/>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21860"/>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82" grpId="0"/>
      <p:bldP spid="121883" grpId="0"/>
      <p:bldP spid="121884" grpId="0"/>
      <p:bldP spid="121885" grpId="0"/>
      <p:bldP spid="121886" grpId="0"/>
      <p:bldP spid="121887" grpId="0"/>
      <p:bldP spid="1218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7" name="Picture 1">
            <a:extLst>
              <a:ext uri="{FF2B5EF4-FFF2-40B4-BE49-F238E27FC236}">
                <a16:creationId xmlns:a16="http://schemas.microsoft.com/office/drawing/2014/main" id="{EDD60FBE-0F1D-3780-6047-3AC78B2049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3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58" name="Rectangle 2">
            <a:extLst>
              <a:ext uri="{FF2B5EF4-FFF2-40B4-BE49-F238E27FC236}">
                <a16:creationId xmlns:a16="http://schemas.microsoft.com/office/drawing/2014/main" id="{B3E996E7-2758-11C9-D170-C77EF36F8BAA}"/>
              </a:ext>
            </a:extLst>
          </p:cNvPr>
          <p:cNvSpPr>
            <a:spLocks noChangeArrowheads="1"/>
          </p:cNvSpPr>
          <p:nvPr/>
        </p:nvSpPr>
        <p:spPr bwMode="auto">
          <a:xfrm>
            <a:off x="4016375" y="574675"/>
            <a:ext cx="4572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anose="02020404030301010803" pitchFamily="18" charset="0"/>
                <a:ea typeface="ＭＳ Ｐゴシック" panose="020B0600070205080204" pitchFamily="34" charset="-128"/>
              </a:defRPr>
            </a:lvl1pPr>
            <a:lvl2pPr marL="742950" indent="-285750" eaLnBrk="0" hangingPunct="0">
              <a:defRPr sz="2400">
                <a:solidFill>
                  <a:schemeClr val="tx1"/>
                </a:solidFill>
                <a:latin typeface="Garamond" panose="02020404030301010803" pitchFamily="18" charset="0"/>
                <a:ea typeface="ＭＳ Ｐゴシック" panose="020B0600070205080204" pitchFamily="34" charset="-128"/>
              </a:defRPr>
            </a:lvl2pPr>
            <a:lvl3pPr marL="1143000" indent="-228600" eaLnBrk="0" hangingPunct="0">
              <a:defRPr sz="2400">
                <a:solidFill>
                  <a:schemeClr val="tx1"/>
                </a:solidFill>
                <a:latin typeface="Garamond" panose="02020404030301010803" pitchFamily="18" charset="0"/>
                <a:ea typeface="ＭＳ Ｐゴシック" panose="020B0600070205080204" pitchFamily="34" charset="-128"/>
              </a:defRPr>
            </a:lvl3pPr>
            <a:lvl4pPr marL="1600200" indent="-228600" eaLnBrk="0" hangingPunct="0">
              <a:defRPr sz="2400">
                <a:solidFill>
                  <a:schemeClr val="tx1"/>
                </a:solidFill>
                <a:latin typeface="Garamond" panose="02020404030301010803" pitchFamily="18" charset="0"/>
                <a:ea typeface="ＭＳ Ｐゴシック" panose="020B0600070205080204" pitchFamily="34" charset="-128"/>
              </a:defRPr>
            </a:lvl4pPr>
            <a:lvl5pPr marL="2057400" indent="-228600" eaLnBrk="0" hangingPunct="0">
              <a:defRPr sz="2400">
                <a:solidFill>
                  <a:schemeClr val="tx1"/>
                </a:solidFill>
                <a:latin typeface="Garamond" panose="02020404030301010803"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anose="020B0600070205080204" pitchFamily="34" charset="-128"/>
                <a:cs typeface="+mn-cs"/>
              </a:rPr>
              <a:t>“</a:t>
            </a:r>
            <a:r>
              <a:rPr kumimoji="0" lang="en-US" altLang="en-CI" sz="2800"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anose="020B0600070205080204" pitchFamily="34" charset="-128"/>
                <a:cs typeface="+mn-cs"/>
              </a:rPr>
              <a:t>For I am not ashamed of this Good News about Christ. It is the power of God at work, saving everyone who believes</a:t>
            </a:r>
            <a:r>
              <a:rPr kumimoji="0" lang="en-US" altLang="en-US" sz="2800"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anose="020B0600070205080204" pitchFamily="34" charset="-128"/>
                <a:cs typeface="+mn-cs"/>
              </a:rPr>
              <a:t>”</a:t>
            </a:r>
            <a:endParaRPr kumimoji="0" lang="en-US" altLang="en-CI" sz="2800" b="0" i="0" u="none" strike="noStrike" kern="1200" cap="none" spc="0" normalizeH="0" baseline="0" noProof="0" dirty="0">
              <a:ln>
                <a:noFill/>
              </a:ln>
              <a:solidFill>
                <a:srgbClr val="000000"/>
              </a:solidFill>
              <a:effectLst/>
              <a:uLnTx/>
              <a:uFillTx/>
              <a:latin typeface="Book Antiqua" panose="02040602050305030304" pitchFamily="18" charset="0"/>
              <a:ea typeface="ＭＳ Ｐゴシック" panose="020B0600070205080204" pitchFamily="34"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49" name="Picture 1">
            <a:extLst>
              <a:ext uri="{FF2B5EF4-FFF2-40B4-BE49-F238E27FC236}">
                <a16:creationId xmlns:a16="http://schemas.microsoft.com/office/drawing/2014/main" id="{F92E551B-F81D-B05C-6D15-BAD147955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192088"/>
            <a:ext cx="8112125"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2">
            <a:extLst>
              <a:ext uri="{FF2B5EF4-FFF2-40B4-BE49-F238E27FC236}">
                <a16:creationId xmlns:a16="http://schemas.microsoft.com/office/drawing/2014/main" id="{34ABC1C3-A009-4D64-39A2-4D021C051350}"/>
              </a:ext>
            </a:extLst>
          </p:cNvPr>
          <p:cNvSpPr>
            <a:spLocks noGrp="1"/>
          </p:cNvSpPr>
          <p:nvPr>
            <p:ph type="subTitle" idx="1"/>
          </p:nvPr>
        </p:nvSpPr>
        <p:spPr>
          <a:xfrm>
            <a:off x="489097" y="854075"/>
            <a:ext cx="8494565" cy="2511425"/>
          </a:xfrm>
        </p:spPr>
        <p:txBody>
          <a:bodyPr/>
          <a:lstStyle/>
          <a:p>
            <a:pPr algn="l" eaLnBrk="1" hangingPunct="1"/>
            <a:r>
              <a:rPr lang="en-US" altLang="en-US" sz="3200" dirty="0">
                <a:solidFill>
                  <a:srgbClr val="FFFFFF"/>
                </a:solidFill>
                <a:ea typeface="ＭＳ Ｐゴシック" panose="020B0600070205080204" pitchFamily="34" charset="-128"/>
              </a:rPr>
              <a:t>“Dear friends, this is now my second letter to you. I have written both of them as reminders to stimulate you to wholesome thinking. I want you to recall the words spoken in the past by the holy prophets and the command given by our Lord and Savior through your apostles. Above all, you must understand that in the last days scoffers will come, scoffing and following their own evil desires.  </a:t>
            </a:r>
          </a:p>
          <a:p>
            <a:pPr eaLnBrk="1" hangingPunct="1"/>
            <a:endParaRPr lang="en-US" altLang="en-US" sz="2800" dirty="0">
              <a:solidFill>
                <a:srgbClr val="FFFF00"/>
              </a:solidFill>
              <a:ea typeface="ＭＳ Ｐゴシック" panose="020B0600070205080204" pitchFamily="34" charset="-128"/>
            </a:endParaRPr>
          </a:p>
          <a:p>
            <a:pPr eaLnBrk="1" hangingPunct="1"/>
            <a:endParaRPr lang="en-US" altLang="en-US" sz="2800" dirty="0">
              <a:solidFill>
                <a:srgbClr val="FFFF00"/>
              </a:solidFill>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2">
            <a:extLst>
              <a:ext uri="{FF2B5EF4-FFF2-40B4-BE49-F238E27FC236}">
                <a16:creationId xmlns:a16="http://schemas.microsoft.com/office/drawing/2014/main" id="{EEA131BC-0A01-AFA4-2055-0DC0D38019A6}"/>
              </a:ext>
            </a:extLst>
          </p:cNvPr>
          <p:cNvSpPr>
            <a:spLocks noGrp="1"/>
          </p:cNvSpPr>
          <p:nvPr>
            <p:ph type="subTitle" idx="1"/>
          </p:nvPr>
        </p:nvSpPr>
        <p:spPr>
          <a:xfrm>
            <a:off x="174625" y="1004888"/>
            <a:ext cx="8809038" cy="2513012"/>
          </a:xfrm>
        </p:spPr>
        <p:txBody>
          <a:bodyPr/>
          <a:lstStyle/>
          <a:p>
            <a:pPr algn="l" eaLnBrk="1" hangingPunct="1"/>
            <a:r>
              <a:rPr lang="en-US" altLang="en-US" sz="3200" dirty="0">
                <a:solidFill>
                  <a:srgbClr val="FFFFFF"/>
                </a:solidFill>
                <a:ea typeface="ＭＳ Ｐゴシック" panose="020B0600070205080204" pitchFamily="34" charset="-128"/>
              </a:rPr>
              <a:t>They will say, “Where is this ‘coming’ he promised? </a:t>
            </a:r>
            <a:r>
              <a:rPr lang="en-US" altLang="en-US" sz="3200" i="1" dirty="0">
                <a:solidFill>
                  <a:srgbClr val="FFFF00"/>
                </a:solidFill>
                <a:ea typeface="ＭＳ Ｐゴシック" panose="020B0600070205080204" pitchFamily="34" charset="-128"/>
              </a:rPr>
              <a:t>Ever since our ancestors died, everything goes on as it has since the beginning of creation</a:t>
            </a:r>
            <a:r>
              <a:rPr lang="en-US" altLang="en-US" sz="3200" dirty="0">
                <a:solidFill>
                  <a:srgbClr val="FFFFFF"/>
                </a:solidFill>
                <a:ea typeface="ＭＳ Ｐゴシック" panose="020B0600070205080204" pitchFamily="34" charset="-128"/>
              </a:rPr>
              <a:t>.” 5 But they deliberately forget that long ago by God’s word the heavens came into being and the earth was formed out of water and by water</a:t>
            </a:r>
            <a:r>
              <a:rPr lang="en-US" altLang="en-US" sz="3200">
                <a:solidFill>
                  <a:srgbClr val="FFFFFF"/>
                </a:solidFill>
                <a:ea typeface="ＭＳ Ｐゴシック" panose="020B0600070205080204" pitchFamily="34" charset="-128"/>
              </a:rPr>
              <a:t>. By </a:t>
            </a:r>
            <a:r>
              <a:rPr lang="en-US" altLang="en-US" sz="3200" dirty="0">
                <a:solidFill>
                  <a:srgbClr val="FFFFFF"/>
                </a:solidFill>
                <a:ea typeface="ＭＳ Ｐゴシック" panose="020B0600070205080204" pitchFamily="34" charset="-128"/>
              </a:rPr>
              <a:t>these waters also the world of that time was deluged and destroyed</a:t>
            </a:r>
            <a:r>
              <a:rPr lang="en-US" altLang="en-US" sz="3200">
                <a:solidFill>
                  <a:srgbClr val="FFFFFF"/>
                </a:solidFill>
                <a:ea typeface="ＭＳ Ｐゴシック" panose="020B0600070205080204" pitchFamily="34" charset="-128"/>
              </a:rPr>
              <a:t>. </a:t>
            </a:r>
            <a:r>
              <a:rPr lang="en-US" altLang="en-US" sz="3200" dirty="0">
                <a:solidFill>
                  <a:srgbClr val="FFFFFF"/>
                </a:solidFill>
                <a:ea typeface="ＭＳ Ｐゴシック" panose="020B0600070205080204" pitchFamily="34" charset="-128"/>
              </a:rPr>
              <a:t>By the same word the present heavens and earth are reserved for fire, being kept for the day of judgment and destruction of the ungodly.”</a:t>
            </a:r>
            <a:endParaRPr lang="en-US" altLang="ja-JP" sz="3200" dirty="0">
              <a:solidFill>
                <a:srgbClr val="FFFFFF"/>
              </a:solidFill>
              <a:ea typeface="ＭＳ Ｐゴシック" panose="020B0600070205080204" pitchFamily="34" charset="-128"/>
            </a:endParaRPr>
          </a:p>
          <a:p>
            <a:pPr eaLnBrk="1" hangingPunct="1"/>
            <a:endParaRPr lang="en-US" altLang="en-US" sz="2800" dirty="0">
              <a:solidFill>
                <a:srgbClr val="FFFF00"/>
              </a:solidFill>
              <a:ea typeface="ＭＳ Ｐゴシック" panose="020B0600070205080204" pitchFamily="34" charset="-128"/>
            </a:endParaRPr>
          </a:p>
          <a:p>
            <a:pPr eaLnBrk="1" hangingPunct="1"/>
            <a:endParaRPr lang="en-US" altLang="en-US" sz="2800" dirty="0">
              <a:solidFill>
                <a:srgbClr val="FFFF00"/>
              </a:solidFill>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07116B-4AB5-ADD6-E009-F7A5F8E1C0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0"/>
            <a:ext cx="4716462"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iagram2">
            <a:extLst>
              <a:ext uri="{FF2B5EF4-FFF2-40B4-BE49-F238E27FC236}">
                <a16:creationId xmlns:a16="http://schemas.microsoft.com/office/drawing/2014/main" id="{E909441E-87D5-1569-A037-D160660F2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321050"/>
            <a:ext cx="4716462"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8">
            <a:extLst>
              <a:ext uri="{FF2B5EF4-FFF2-40B4-BE49-F238E27FC236}">
                <a16:creationId xmlns:a16="http://schemas.microsoft.com/office/drawing/2014/main" id="{BF16814D-DE18-71AE-EC91-EB65A1264BE9}"/>
              </a:ext>
            </a:extLst>
          </p:cNvPr>
          <p:cNvGrpSpPr>
            <a:grpSpLocks/>
          </p:cNvGrpSpPr>
          <p:nvPr/>
        </p:nvGrpSpPr>
        <p:grpSpPr bwMode="auto">
          <a:xfrm>
            <a:off x="119063" y="279400"/>
            <a:ext cx="4737100" cy="6246813"/>
            <a:chOff x="118706" y="278607"/>
            <a:chExt cx="4737118" cy="6247864"/>
          </a:xfrm>
        </p:grpSpPr>
        <p:sp>
          <p:nvSpPr>
            <p:cNvPr id="8" name="Left-Up Arrow 7">
              <a:extLst>
                <a:ext uri="{FF2B5EF4-FFF2-40B4-BE49-F238E27FC236}">
                  <a16:creationId xmlns:a16="http://schemas.microsoft.com/office/drawing/2014/main" id="{9D9811B5-3421-E5D0-1CA7-DBCFC918BE0A}"/>
                </a:ext>
              </a:extLst>
            </p:cNvPr>
            <p:cNvSpPr>
              <a:spLocks/>
            </p:cNvSpPr>
            <p:nvPr/>
          </p:nvSpPr>
          <p:spPr bwMode="auto">
            <a:xfrm rot="7925307">
              <a:off x="3287232" y="2488901"/>
              <a:ext cx="1651278" cy="1485906"/>
            </a:xfrm>
            <a:custGeom>
              <a:avLst/>
              <a:gdLst>
                <a:gd name="T0" fmla="*/ 0 w 1651278"/>
                <a:gd name="T1" fmla="*/ 1114430 h 1485906"/>
                <a:gd name="T2" fmla="*/ 371477 w 1651278"/>
                <a:gd name="T3" fmla="*/ 742953 h 1485906"/>
                <a:gd name="T4" fmla="*/ 371477 w 1651278"/>
                <a:gd name="T5" fmla="*/ 928691 h 1485906"/>
                <a:gd name="T6" fmla="*/ 1094063 w 1651278"/>
                <a:gd name="T7" fmla="*/ 928691 h 1485906"/>
                <a:gd name="T8" fmla="*/ 1094063 w 1651278"/>
                <a:gd name="T9" fmla="*/ 371477 h 1485906"/>
                <a:gd name="T10" fmla="*/ 908325 w 1651278"/>
                <a:gd name="T11" fmla="*/ 371477 h 1485906"/>
                <a:gd name="T12" fmla="*/ 1279802 w 1651278"/>
                <a:gd name="T13" fmla="*/ 0 h 1485906"/>
                <a:gd name="T14" fmla="*/ 1651278 w 1651278"/>
                <a:gd name="T15" fmla="*/ 371477 h 1485906"/>
                <a:gd name="T16" fmla="*/ 1465540 w 1651278"/>
                <a:gd name="T17" fmla="*/ 371477 h 1485906"/>
                <a:gd name="T18" fmla="*/ 1465540 w 1651278"/>
                <a:gd name="T19" fmla="*/ 1300168 h 1485906"/>
                <a:gd name="T20" fmla="*/ 371477 w 1651278"/>
                <a:gd name="T21" fmla="*/ 1300168 h 1485906"/>
                <a:gd name="T22" fmla="*/ 371477 w 1651278"/>
                <a:gd name="T23" fmla="*/ 1485906 h 1485906"/>
                <a:gd name="T24" fmla="*/ 0 w 1651278"/>
                <a:gd name="T25" fmla="*/ 1114430 h 14859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1278" h="1485906">
                  <a:moveTo>
                    <a:pt x="0" y="1114430"/>
                  </a:moveTo>
                  <a:lnTo>
                    <a:pt x="371477" y="742953"/>
                  </a:lnTo>
                  <a:lnTo>
                    <a:pt x="371477" y="928691"/>
                  </a:lnTo>
                  <a:lnTo>
                    <a:pt x="1094063" y="928691"/>
                  </a:lnTo>
                  <a:lnTo>
                    <a:pt x="1094063" y="371477"/>
                  </a:lnTo>
                  <a:lnTo>
                    <a:pt x="908325" y="371477"/>
                  </a:lnTo>
                  <a:lnTo>
                    <a:pt x="1279802" y="0"/>
                  </a:lnTo>
                  <a:lnTo>
                    <a:pt x="1651278" y="371477"/>
                  </a:lnTo>
                  <a:lnTo>
                    <a:pt x="1465540" y="371477"/>
                  </a:lnTo>
                  <a:lnTo>
                    <a:pt x="1465540" y="1300168"/>
                  </a:lnTo>
                  <a:lnTo>
                    <a:pt x="371477" y="1300168"/>
                  </a:lnTo>
                  <a:lnTo>
                    <a:pt x="371477" y="1485906"/>
                  </a:lnTo>
                  <a:lnTo>
                    <a:pt x="0" y="1114430"/>
                  </a:lnTo>
                  <a:close/>
                </a:path>
              </a:pathLst>
            </a:custGeom>
            <a:solidFill>
              <a:schemeClr val="tx1"/>
            </a:solidFill>
            <a:ln w="12700" cap="flat" cmpd="sng">
              <a:solidFill>
                <a:schemeClr val="tx1"/>
              </a:solidFill>
              <a:prstDash val="solid"/>
              <a:miter lim="800000"/>
              <a:headEnd/>
              <a:tailEnd/>
            </a:ln>
            <a:effectLst>
              <a:outerShdw blurRad="38100" dist="25400" dir="5400000" rotWithShape="0">
                <a:srgbClr val="000000">
                  <a:alpha val="50000"/>
                </a:srgbClr>
              </a:outerShdw>
            </a:effectLst>
          </p:spPr>
          <p:txBody>
            <a:bodyPr anchor="ctr"/>
            <a:lstStyle/>
            <a:p>
              <a:endParaRPr lang="en-CI"/>
            </a:p>
          </p:txBody>
        </p:sp>
        <p:sp>
          <p:nvSpPr>
            <p:cNvPr id="24581" name="Rectangle 5">
              <a:extLst>
                <a:ext uri="{FF2B5EF4-FFF2-40B4-BE49-F238E27FC236}">
                  <a16:creationId xmlns:a16="http://schemas.microsoft.com/office/drawing/2014/main" id="{866D740F-F025-1186-B40B-EBE6C9185406}"/>
                </a:ext>
              </a:extLst>
            </p:cNvPr>
            <p:cNvSpPr>
              <a:spLocks noChangeArrowheads="1"/>
            </p:cNvSpPr>
            <p:nvPr/>
          </p:nvSpPr>
          <p:spPr bwMode="auto">
            <a:xfrm>
              <a:off x="118706" y="278607"/>
              <a:ext cx="3400234" cy="6247864"/>
            </a:xfrm>
            <a:prstGeom prst="rect">
              <a:avLst/>
            </a:prstGeom>
            <a:solidFill>
              <a:schemeClr val="bg2"/>
            </a:solidFill>
            <a:ln w="31750">
              <a:solidFill>
                <a:schemeClr val="tx1"/>
              </a:solidFill>
              <a:miter lim="800000"/>
              <a:headEnd/>
              <a:tailEnd/>
            </a:ln>
          </p:spPr>
          <p:txBody>
            <a:bodyPr>
              <a:spAutoFit/>
            </a:bodyPr>
            <a:lstStyle>
              <a:lvl1pPr>
                <a:spcBef>
                  <a:spcPts val="2000"/>
                </a:spcBef>
                <a:buSzPct val="100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1pPr>
              <a:lvl2pPr marL="742950" indent="-285750">
                <a:spcBef>
                  <a:spcPts val="1500"/>
                </a:spcBef>
                <a:buClr>
                  <a:srgbClr val="A58A7B"/>
                </a:buClr>
                <a:buSzPct val="100000"/>
                <a:buFont typeface="Wingdings" pitchFamily="2" charset="2"/>
                <a:buChar char=""/>
                <a:defRPr sz="2000">
                  <a:solidFill>
                    <a:schemeClr val="tx1"/>
                  </a:solidFill>
                  <a:latin typeface="Garamond" panose="02020404030301010803" pitchFamily="18" charset="0"/>
                  <a:ea typeface="ＭＳ Ｐゴシック" panose="020B0600070205080204" pitchFamily="34" charset="-128"/>
                </a:defRPr>
              </a:lvl2pPr>
              <a:lvl3pPr marL="1143000" indent="-228600">
                <a:spcBef>
                  <a:spcPts val="1500"/>
                </a:spcBef>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3pPr>
              <a:lvl4pPr marL="1600200" indent="-228600">
                <a:spcBef>
                  <a:spcPts val="1500"/>
                </a:spcBef>
                <a:buClr>
                  <a:srgbClr val="A58A7B"/>
                </a:buClr>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ts val="1500"/>
                </a:spcBef>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ts val="1500"/>
                </a:spcBef>
                <a:spcAft>
                  <a:spcPct val="0"/>
                </a:spcAft>
                <a:buSzPct val="100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SzTx/>
                <a:buFontTx/>
                <a:buNone/>
              </a:pPr>
              <a:r>
                <a:rPr lang="en-US" altLang="en-US" sz="5000"/>
                <a:t>Knowledge has increased in both the Written Word &amp; Book of Nature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a:extLst>
              <a:ext uri="{FF2B5EF4-FFF2-40B4-BE49-F238E27FC236}">
                <a16:creationId xmlns:a16="http://schemas.microsoft.com/office/drawing/2014/main" id="{78DB42A7-A051-4E14-D3EA-7F747F770B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2D443580-37E3-F149-4F25-D430AB314B12}"/>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27650" name="Rectangle 3">
            <a:extLst>
              <a:ext uri="{FF2B5EF4-FFF2-40B4-BE49-F238E27FC236}">
                <a16:creationId xmlns:a16="http://schemas.microsoft.com/office/drawing/2014/main" id="{935BC175-96B7-FF4E-2B6C-2D1BE5F4814A}"/>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pic>
        <p:nvPicPr>
          <p:cNvPr id="27651" name="Picture 4" descr="diagram2">
            <a:extLst>
              <a:ext uri="{FF2B5EF4-FFF2-40B4-BE49-F238E27FC236}">
                <a16:creationId xmlns:a16="http://schemas.microsoft.com/office/drawing/2014/main" id="{865DB021-F121-673F-8848-EAF04EF06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id="{E686B24F-2842-5938-1CAB-254D1A11CFD3}"/>
              </a:ext>
            </a:extLst>
          </p:cNvPr>
          <p:cNvGrpSpPr>
            <a:grpSpLocks/>
          </p:cNvGrpSpPr>
          <p:nvPr/>
        </p:nvGrpSpPr>
        <p:grpSpPr bwMode="auto">
          <a:xfrm>
            <a:off x="279400" y="3332163"/>
            <a:ext cx="7423150" cy="3378200"/>
            <a:chOff x="279651" y="3332152"/>
            <a:chExt cx="7422400" cy="3378756"/>
          </a:xfrm>
        </p:grpSpPr>
        <p:sp>
          <p:nvSpPr>
            <p:cNvPr id="3" name="Rectangle 2">
              <a:extLst>
                <a:ext uri="{FF2B5EF4-FFF2-40B4-BE49-F238E27FC236}">
                  <a16:creationId xmlns:a16="http://schemas.microsoft.com/office/drawing/2014/main" id="{15D77E78-B50C-0EC6-CF1B-2BFDA0630727}"/>
                </a:ext>
              </a:extLst>
            </p:cNvPr>
            <p:cNvSpPr>
              <a:spLocks noChangeArrowheads="1"/>
            </p:cNvSpPr>
            <p:nvPr/>
          </p:nvSpPr>
          <p:spPr bwMode="auto">
            <a:xfrm>
              <a:off x="279651" y="4823059"/>
              <a:ext cx="4485822" cy="1887849"/>
            </a:xfrm>
            <a:prstGeom prst="rect">
              <a:avLst/>
            </a:prstGeom>
            <a:solidFill>
              <a:schemeClr val="bg1"/>
            </a:solidFill>
            <a:ln w="44450">
              <a:solidFill>
                <a:srgbClr val="FF6600"/>
              </a:solidFill>
              <a:miter lim="800000"/>
              <a:headEnd/>
              <a:tailEnd/>
            </a:ln>
            <a:effectLst>
              <a:outerShdw blurRad="38100" dist="25400" dir="5400000" rotWithShape="0">
                <a:srgbClr val="808080">
                  <a:alpha val="50000"/>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defRPr/>
              </a:pPr>
              <a:r>
                <a:rPr lang="en-US" altLang="en-US" sz="1600" b="1"/>
                <a:t>12</a:t>
              </a:r>
              <a:r>
                <a:rPr lang="en-US" altLang="en-US" sz="1600" b="1" baseline="30000"/>
                <a:t>th</a:t>
              </a:r>
              <a:r>
                <a:rPr lang="en-US" altLang="en-US" sz="1600" b="1"/>
                <a:t> C Renaissance (</a:t>
              </a:r>
              <a:r>
                <a:rPr lang="en-US" altLang="en-US" sz="1600" b="1" i="1"/>
                <a:t>Revitalization of Western Europe</a:t>
              </a:r>
              <a:r>
                <a:rPr lang="en-US" altLang="en-US" sz="1600" b="1"/>
                <a:t>)</a:t>
              </a:r>
            </a:p>
            <a:p>
              <a:pPr algn="ctr" eaLnBrk="1" hangingPunct="1">
                <a:defRPr/>
              </a:pPr>
              <a:r>
                <a:rPr lang="en-US" altLang="en-US" sz="1600" b="1"/>
                <a:t>Thomas Aquinas (1227-1274)</a:t>
              </a:r>
              <a:r>
                <a:rPr lang="en-US" altLang="en-US" sz="1600" b="1" i="1"/>
                <a:t>: Eternal, Divine, Natural, &amp; Human Laws</a:t>
              </a:r>
            </a:p>
            <a:p>
              <a:pPr algn="ctr" eaLnBrk="1" hangingPunct="1">
                <a:defRPr/>
              </a:pPr>
              <a:r>
                <a:rPr lang="en-US" altLang="en-US" sz="1600" b="1"/>
                <a:t>Erasmus Darwin (1794-1796--</a:t>
              </a:r>
              <a:r>
                <a:rPr lang="en-US" altLang="en-US" sz="1600" b="1" i="1"/>
                <a:t>Zoonmia</a:t>
              </a:r>
              <a:r>
                <a:rPr lang="en-US" altLang="en-US" sz="1600" b="1"/>
                <a:t>)</a:t>
              </a:r>
            </a:p>
            <a:p>
              <a:pPr algn="ctr" eaLnBrk="1" hangingPunct="1">
                <a:defRPr/>
              </a:pPr>
              <a:r>
                <a:rPr lang="en-US" altLang="en-US" sz="1600" b="1"/>
                <a:t>Jean Baptiste de Lamarck (1809—</a:t>
              </a:r>
              <a:r>
                <a:rPr lang="en-US" altLang="en-US" sz="1600" b="1" i="1"/>
                <a:t>Philosophie Zoologique</a:t>
              </a:r>
              <a:r>
                <a:rPr lang="en-US" altLang="en-US" sz="1600" b="1"/>
                <a:t>)</a:t>
              </a:r>
            </a:p>
            <a:p>
              <a:pPr algn="ctr" eaLnBrk="1" hangingPunct="1">
                <a:defRPr/>
              </a:pPr>
              <a:r>
                <a:rPr lang="en-US" altLang="en-US" sz="1600" b="1"/>
                <a:t>Charles Lyell (</a:t>
              </a:r>
              <a:r>
                <a:rPr lang="en-US" altLang="en-US" sz="1600" b="1" i="1"/>
                <a:t>Uniformitarianism</a:t>
              </a:r>
              <a:r>
                <a:rPr lang="en-US" altLang="en-US" sz="1600" b="1"/>
                <a:t>)</a:t>
              </a:r>
            </a:p>
          </p:txBody>
        </p:sp>
        <p:cxnSp>
          <p:nvCxnSpPr>
            <p:cNvPr id="5" name="Straight Connector 4">
              <a:extLst>
                <a:ext uri="{FF2B5EF4-FFF2-40B4-BE49-F238E27FC236}">
                  <a16:creationId xmlns:a16="http://schemas.microsoft.com/office/drawing/2014/main" id="{CF83880B-8C50-8D57-D35E-70B0E8688911}"/>
                </a:ext>
              </a:extLst>
            </p:cNvPr>
            <p:cNvCxnSpPr/>
            <p:nvPr/>
          </p:nvCxnSpPr>
          <p:spPr>
            <a:xfrm>
              <a:off x="7690940" y="3332152"/>
              <a:ext cx="11111" cy="477916"/>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3FE0B58-7CF0-976B-1695-9ECF29AC3442}"/>
                </a:ext>
              </a:extLst>
            </p:cNvPr>
            <p:cNvCxnSpPr/>
            <p:nvPr/>
          </p:nvCxnSpPr>
          <p:spPr>
            <a:xfrm>
              <a:off x="7271882" y="3775137"/>
              <a:ext cx="11111" cy="582709"/>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7A01078-B448-6B8B-3201-EADE0B068560}"/>
                </a:ext>
              </a:extLst>
            </p:cNvPr>
            <p:cNvCxnSpPr/>
            <p:nvPr/>
          </p:nvCxnSpPr>
          <p:spPr>
            <a:xfrm>
              <a:off x="6646471" y="3798954"/>
              <a:ext cx="105558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7C39194-75A7-242C-2933-672042711F7B}"/>
                </a:ext>
              </a:extLst>
            </p:cNvPr>
            <p:cNvCxnSpPr/>
            <p:nvPr/>
          </p:nvCxnSpPr>
          <p:spPr>
            <a:xfrm>
              <a:off x="6621073" y="3332152"/>
              <a:ext cx="11111" cy="477916"/>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E9832AF-D614-32A7-FD29-5BDFC67911A9}"/>
                </a:ext>
              </a:extLst>
            </p:cNvPr>
            <p:cNvCxnSpPr/>
            <p:nvPr/>
          </p:nvCxnSpPr>
          <p:spPr>
            <a:xfrm flipH="1">
              <a:off x="4765473" y="4357846"/>
              <a:ext cx="2519108" cy="465214"/>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442F88-9BA2-436D-1403-D28DB70E9FCF}"/>
              </a:ext>
            </a:extLst>
          </p:cNvPr>
          <p:cNvSpPr>
            <a:spLocks noGrp="1"/>
          </p:cNvSpPr>
          <p:nvPr>
            <p:ph type="subTitle" idx="1"/>
          </p:nvPr>
        </p:nvSpPr>
        <p:spPr>
          <a:xfrm>
            <a:off x="2657475" y="11113"/>
            <a:ext cx="6303963" cy="638175"/>
          </a:xfrm>
        </p:spPr>
        <p:txBody>
          <a:bodyPr rtlCol="0">
            <a:normAutofit/>
          </a:bodyPr>
          <a:lstStyle/>
          <a:p>
            <a:pPr eaLnBrk="1" fontAlgn="auto" hangingPunct="1">
              <a:spcAft>
                <a:spcPts val="0"/>
              </a:spcAft>
              <a:defRPr/>
            </a:pPr>
            <a:r>
              <a:rPr lang="en-US" sz="2800" dirty="0">
                <a:solidFill>
                  <a:srgbClr val="FFFF00"/>
                </a:solidFill>
                <a:ea typeface="+mn-ea"/>
                <a:cs typeface="+mn-cs"/>
              </a:rPr>
              <a:t>Theological &amp; Scientific Reformation</a:t>
            </a:r>
          </a:p>
          <a:p>
            <a:pPr eaLnBrk="1" fontAlgn="auto" hangingPunct="1">
              <a:spcAft>
                <a:spcPts val="0"/>
              </a:spcAft>
              <a:defRPr/>
            </a:pPr>
            <a:endParaRPr lang="en-US" dirty="0">
              <a:ea typeface="+mn-ea"/>
              <a:cs typeface="+mn-cs"/>
            </a:endParaRPr>
          </a:p>
        </p:txBody>
      </p:sp>
      <p:sp>
        <p:nvSpPr>
          <p:cNvPr id="2" name="Rectangle 1">
            <a:extLst>
              <a:ext uri="{FF2B5EF4-FFF2-40B4-BE49-F238E27FC236}">
                <a16:creationId xmlns:a16="http://schemas.microsoft.com/office/drawing/2014/main" id="{A2A4712C-6944-2EE3-A6A3-7F6568F7C5FE}"/>
              </a:ext>
            </a:extLst>
          </p:cNvPr>
          <p:cNvSpPr/>
          <p:nvPr/>
        </p:nvSpPr>
        <p:spPr>
          <a:xfrm>
            <a:off x="99966" y="291271"/>
            <a:ext cx="1922599" cy="32855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err="1"/>
              <a:t>Waldenses</a:t>
            </a:r>
            <a:r>
              <a:rPr lang="en-US" sz="1800" dirty="0"/>
              <a:t> (from 12</a:t>
            </a:r>
            <a:r>
              <a:rPr lang="en-US" sz="1800" baseline="30000" dirty="0"/>
              <a:t>th</a:t>
            </a:r>
            <a:r>
              <a:rPr lang="en-US" sz="1800" dirty="0"/>
              <a:t> C in France)</a:t>
            </a:r>
          </a:p>
          <a:p>
            <a:pPr algn="ctr" eaLnBrk="1" fontAlgn="auto" hangingPunct="1">
              <a:spcBef>
                <a:spcPts val="0"/>
              </a:spcBef>
              <a:spcAft>
                <a:spcPts val="0"/>
              </a:spcAft>
              <a:defRPr/>
            </a:pPr>
            <a:r>
              <a:rPr lang="en-US" sz="1800" dirty="0"/>
              <a:t>Anabaptists(1525) Ulrich Zwingli in Swiss (1519)</a:t>
            </a:r>
          </a:p>
          <a:p>
            <a:pPr algn="ctr" eaLnBrk="1" fontAlgn="auto" hangingPunct="1">
              <a:spcBef>
                <a:spcPts val="0"/>
              </a:spcBef>
              <a:spcAft>
                <a:spcPts val="0"/>
              </a:spcAft>
              <a:defRPr/>
            </a:pPr>
            <a:r>
              <a:rPr lang="en-US" sz="1800" dirty="0"/>
              <a:t>Luther in Germany (1521)</a:t>
            </a:r>
          </a:p>
          <a:p>
            <a:pPr algn="ctr" eaLnBrk="1" fontAlgn="auto" hangingPunct="1">
              <a:spcBef>
                <a:spcPts val="0"/>
              </a:spcBef>
              <a:spcAft>
                <a:spcPts val="0"/>
              </a:spcAft>
              <a:defRPr/>
            </a:pPr>
            <a:r>
              <a:rPr lang="en-US" sz="1800" dirty="0"/>
              <a:t>John Calvin in France (1541)</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4" name="Rectangle 3">
            <a:extLst>
              <a:ext uri="{FF2B5EF4-FFF2-40B4-BE49-F238E27FC236}">
                <a16:creationId xmlns:a16="http://schemas.microsoft.com/office/drawing/2014/main" id="{A0D94750-2483-B52A-BD3F-67F3A02B868A}"/>
              </a:ext>
            </a:extLst>
          </p:cNvPr>
          <p:cNvSpPr/>
          <p:nvPr/>
        </p:nvSpPr>
        <p:spPr>
          <a:xfrm>
            <a:off x="7041915" y="4332594"/>
            <a:ext cx="1919524" cy="101936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Explosion of  Evolution Postulate</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s</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5" name="Rectangle 4">
            <a:extLst>
              <a:ext uri="{FF2B5EF4-FFF2-40B4-BE49-F238E27FC236}">
                <a16:creationId xmlns:a16="http://schemas.microsoft.com/office/drawing/2014/main" id="{E9412F6D-1E81-B9C0-9660-D5CD4FFFAE3B}"/>
              </a:ext>
            </a:extLst>
          </p:cNvPr>
          <p:cNvSpPr/>
          <p:nvPr/>
        </p:nvSpPr>
        <p:spPr>
          <a:xfrm>
            <a:off x="2022565" y="967024"/>
            <a:ext cx="2533413" cy="335545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endParaRPr lang="en-US" altLang="en-US" sz="1800" dirty="0"/>
          </a:p>
          <a:p>
            <a:pPr algn="ctr" eaLnBrk="1" fontAlgn="auto" hangingPunct="1">
              <a:spcBef>
                <a:spcPts val="0"/>
              </a:spcBef>
              <a:spcAft>
                <a:spcPts val="0"/>
              </a:spcAft>
              <a:defRPr/>
            </a:pPr>
            <a:r>
              <a:rPr lang="en-US" altLang="en-US" sz="1800" dirty="0" err="1"/>
              <a:t>Blaise</a:t>
            </a:r>
            <a:r>
              <a:rPr lang="en-US" altLang="en-US" sz="1800" dirty="0"/>
              <a:t> Pascal (1623-1662) - Mathematician</a:t>
            </a:r>
          </a:p>
          <a:p>
            <a:pPr algn="ctr" eaLnBrk="1" fontAlgn="auto" hangingPunct="1">
              <a:spcBef>
                <a:spcPts val="0"/>
              </a:spcBef>
              <a:spcAft>
                <a:spcPts val="0"/>
              </a:spcAft>
              <a:defRPr/>
            </a:pPr>
            <a:r>
              <a:rPr lang="en-US" altLang="en-US" sz="1800" dirty="0"/>
              <a:t>Robert Boyle (1627-1691) - Chemist</a:t>
            </a:r>
          </a:p>
          <a:p>
            <a:pPr algn="ctr" eaLnBrk="1" fontAlgn="auto" hangingPunct="1">
              <a:spcBef>
                <a:spcPts val="0"/>
              </a:spcBef>
              <a:spcAft>
                <a:spcPts val="0"/>
              </a:spcAft>
              <a:defRPr/>
            </a:pPr>
            <a:r>
              <a:rPr lang="en-US" altLang="en-US" sz="1800" dirty="0"/>
              <a:t>Sir Isaac Newton (1642-1727)-Physicist </a:t>
            </a:r>
          </a:p>
          <a:p>
            <a:pPr algn="ctr" eaLnBrk="1" fontAlgn="auto" hangingPunct="1">
              <a:spcBef>
                <a:spcPts val="0"/>
              </a:spcBef>
              <a:spcAft>
                <a:spcPts val="0"/>
              </a:spcAft>
              <a:defRPr/>
            </a:pPr>
            <a:r>
              <a:rPr lang="en-US" altLang="en-US" sz="1800" dirty="0" err="1"/>
              <a:t>Carolus</a:t>
            </a:r>
            <a:r>
              <a:rPr lang="en-US" altLang="en-US" sz="1800" dirty="0"/>
              <a:t> Linnaeus (1707-1778) - Biologist</a:t>
            </a:r>
          </a:p>
          <a:p>
            <a:pPr algn="ctr" eaLnBrk="1" fontAlgn="auto" hangingPunct="1">
              <a:spcBef>
                <a:spcPts val="0"/>
              </a:spcBef>
              <a:spcAft>
                <a:spcPts val="0"/>
              </a:spcAft>
              <a:defRPr/>
            </a:pPr>
            <a:r>
              <a:rPr lang="en-US" altLang="en-US" sz="1800" dirty="0"/>
              <a:t>Michael Faraday (1791-1867) </a:t>
            </a:r>
            <a:r>
              <a:rPr lang="en-US" altLang="en-US" sz="1400" dirty="0"/>
              <a:t>- physicist</a:t>
            </a:r>
            <a:r>
              <a:rPr lang="en-US" altLang="en-US" sz="1800" dirty="0"/>
              <a:t> </a:t>
            </a:r>
          </a:p>
          <a:p>
            <a:pPr algn="ctr" eaLnBrk="1" fontAlgn="auto" hangingPunct="1">
              <a:spcBef>
                <a:spcPts val="0"/>
              </a:spcBef>
              <a:spcAft>
                <a:spcPts val="0"/>
              </a:spcAft>
              <a:defRPr/>
            </a:pPr>
            <a:r>
              <a:rPr lang="en-US" altLang="en-US" sz="1800" dirty="0"/>
              <a:t>Adam Sedgwick (1785-1873) </a:t>
            </a:r>
            <a:r>
              <a:rPr lang="en-US" altLang="en-US" sz="1400" dirty="0"/>
              <a:t>- geologist</a:t>
            </a:r>
            <a:endParaRPr lang="en-US" alt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6" name="Rectangle 5">
            <a:extLst>
              <a:ext uri="{FF2B5EF4-FFF2-40B4-BE49-F238E27FC236}">
                <a16:creationId xmlns:a16="http://schemas.microsoft.com/office/drawing/2014/main" id="{295D53CE-A1C5-1884-65E3-155EB0814CE6}"/>
              </a:ext>
            </a:extLst>
          </p:cNvPr>
          <p:cNvSpPr/>
          <p:nvPr/>
        </p:nvSpPr>
        <p:spPr>
          <a:xfrm>
            <a:off x="4555978" y="2133569"/>
            <a:ext cx="2362468" cy="334380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First Great Awakening (1730-1743)</a:t>
            </a:r>
          </a:p>
          <a:p>
            <a:pPr algn="ctr" eaLnBrk="1" fontAlgn="auto" hangingPunct="1">
              <a:spcBef>
                <a:spcPts val="0"/>
              </a:spcBef>
              <a:spcAft>
                <a:spcPts val="0"/>
              </a:spcAft>
              <a:defRPr/>
            </a:pPr>
            <a:r>
              <a:rPr lang="en-US" sz="1800" dirty="0"/>
              <a:t>Solomon </a:t>
            </a:r>
            <a:r>
              <a:rPr lang="en-US" sz="1800" dirty="0" err="1"/>
              <a:t>Stoddad</a:t>
            </a:r>
            <a:endParaRPr lang="en-US" sz="1800" dirty="0"/>
          </a:p>
          <a:p>
            <a:pPr algn="ctr" eaLnBrk="1" fontAlgn="auto" hangingPunct="1">
              <a:spcBef>
                <a:spcPts val="0"/>
              </a:spcBef>
              <a:spcAft>
                <a:spcPts val="0"/>
              </a:spcAft>
              <a:defRPr/>
            </a:pPr>
            <a:r>
              <a:rPr lang="en-US" sz="1800" dirty="0"/>
              <a:t>George Whitefield</a:t>
            </a:r>
          </a:p>
          <a:p>
            <a:pPr algn="ctr" eaLnBrk="1" fontAlgn="auto" hangingPunct="1">
              <a:spcBef>
                <a:spcPts val="0"/>
              </a:spcBef>
              <a:spcAft>
                <a:spcPts val="0"/>
              </a:spcAft>
              <a:defRPr/>
            </a:pPr>
            <a:r>
              <a:rPr lang="en-US" sz="1800" dirty="0"/>
              <a:t>James Davenport</a:t>
            </a:r>
          </a:p>
          <a:p>
            <a:pPr algn="ctr" eaLnBrk="1" fontAlgn="auto" hangingPunct="1">
              <a:spcBef>
                <a:spcPts val="0"/>
              </a:spcBef>
              <a:spcAft>
                <a:spcPts val="0"/>
              </a:spcAft>
              <a:defRPr/>
            </a:pPr>
            <a:r>
              <a:rPr lang="en-US" sz="1800" dirty="0"/>
              <a:t>Jonathan Edward</a:t>
            </a:r>
          </a:p>
          <a:p>
            <a:pPr algn="ctr" eaLnBrk="1" fontAlgn="auto" hangingPunct="1">
              <a:spcBef>
                <a:spcPts val="0"/>
              </a:spcBef>
              <a:spcAft>
                <a:spcPts val="0"/>
              </a:spcAft>
              <a:defRPr/>
            </a:pPr>
            <a:r>
              <a:rPr lang="en-US" sz="1800" dirty="0"/>
              <a:t>Gilbert </a:t>
            </a:r>
            <a:r>
              <a:rPr lang="en-US" sz="1800" dirty="0" err="1"/>
              <a:t>Tennent</a:t>
            </a:r>
            <a:endParaRPr lang="en-US" sz="1800" dirty="0"/>
          </a:p>
          <a:p>
            <a:pPr algn="ctr" eaLnBrk="1" fontAlgn="auto" hangingPunct="1">
              <a:spcBef>
                <a:spcPts val="0"/>
              </a:spcBef>
              <a:spcAft>
                <a:spcPts val="0"/>
              </a:spcAft>
              <a:defRPr/>
            </a:pPr>
            <a:r>
              <a:rPr lang="en-US" sz="1800" dirty="0"/>
              <a:t>Second Great Awakening (1790-1840)</a:t>
            </a:r>
          </a:p>
          <a:p>
            <a:pPr algn="ctr" eaLnBrk="1" fontAlgn="auto" hangingPunct="1">
              <a:spcBef>
                <a:spcPts val="0"/>
              </a:spcBef>
              <a:spcAft>
                <a:spcPts val="0"/>
              </a:spcAft>
              <a:defRPr/>
            </a:pPr>
            <a:r>
              <a:rPr lang="en-US" sz="1800" dirty="0" err="1"/>
              <a:t>Millerites</a:t>
            </a:r>
            <a:endParaRPr lang="en-US" sz="1800" dirty="0"/>
          </a:p>
          <a:p>
            <a:pPr algn="ctr" eaLnBrk="1" fontAlgn="auto" hangingPunct="1">
              <a:spcBef>
                <a:spcPts val="0"/>
              </a:spcBef>
              <a:spcAft>
                <a:spcPts val="0"/>
              </a:spcAft>
              <a:defRPr/>
            </a:pPr>
            <a:r>
              <a:rPr lang="en-US" sz="1800" dirty="0"/>
              <a:t>Advent Movement</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
        <p:nvSpPr>
          <p:cNvPr id="8" name="Rectangle 7">
            <a:extLst>
              <a:ext uri="{FF2B5EF4-FFF2-40B4-BE49-F238E27FC236}">
                <a16:creationId xmlns:a16="http://schemas.microsoft.com/office/drawing/2014/main" id="{27D725D1-1451-86BA-B241-E4028F29B349}"/>
              </a:ext>
            </a:extLst>
          </p:cNvPr>
          <p:cNvSpPr/>
          <p:nvPr/>
        </p:nvSpPr>
        <p:spPr>
          <a:xfrm>
            <a:off x="7041914" y="5607676"/>
            <a:ext cx="1919525" cy="101936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Intelligent Design Postulates</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r>
              <a:rPr lang="en-US" sz="1800" dirty="0"/>
              <a:t>s</a:t>
            </a:r>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a:p>
            <a:pPr algn="ctr" eaLnBrk="1" fontAlgn="auto" hangingPunct="1">
              <a:spcBef>
                <a:spcPts val="0"/>
              </a:spcBef>
              <a:spcAft>
                <a:spcPts val="0"/>
              </a:spcAft>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theme/_rels/theme3.xml.rels><?xml version="1.0" encoding="UTF-8" standalone="yes"?>
<Relationships xmlns="http://schemas.openxmlformats.org/package/2006/relationships"><Relationship Id="rId1" Type="http://schemas.openxmlformats.org/officeDocument/2006/relationships/image" Target="../media/image27.jpeg"/></Relationships>
</file>

<file path=ppt/theme/_rels/theme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2.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themeOverride>
</file>

<file path=ppt/theme/themeOverride2.xml><?xml version="1.0" encoding="utf-8"?>
<a:themeOverride xmlns:a="http://schemas.openxmlformats.org/drawingml/2006/main">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themeOverride>
</file>

<file path=ppt/theme/themeOverride3.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Formal.thmx</Template>
  <TotalTime>720</TotalTime>
  <Words>1567</Words>
  <Application>Microsoft Macintosh PowerPoint</Application>
  <PresentationFormat>On-screen Show (4:3)</PresentationFormat>
  <Paragraphs>505</Paragraphs>
  <Slides>25</Slides>
  <Notes>11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25</vt:i4>
      </vt:variant>
    </vt:vector>
  </HeadingPairs>
  <TitlesOfParts>
    <vt:vector size="42" baseType="lpstr">
      <vt:lpstr>Albertus Extra Bold</vt:lpstr>
      <vt:lpstr>American Typewriter</vt:lpstr>
      <vt:lpstr>Arial</vt:lpstr>
      <vt:lpstr>Book Antiqua</vt:lpstr>
      <vt:lpstr>Calibri</vt:lpstr>
      <vt:lpstr>Calisto MT</vt:lpstr>
      <vt:lpstr>Corbel</vt:lpstr>
      <vt:lpstr>Garamond</vt:lpstr>
      <vt:lpstr>Georgia</vt:lpstr>
      <vt:lpstr>Rockwell</vt:lpstr>
      <vt:lpstr>Wingdings</vt:lpstr>
      <vt:lpstr>Wingdings 2</vt:lpstr>
      <vt:lpstr>Zapf Dingbats</vt:lpstr>
      <vt:lpstr>Formal</vt:lpstr>
      <vt:lpstr>Genesis</vt:lpstr>
      <vt:lpstr>Pixel</vt:lpstr>
      <vt:lpstr>3_Hardcover</vt:lpstr>
      <vt:lpstr>Origins &amp; End Time Prophecy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&amp; End Time Prophecy</dc:title>
  <dc:creator>Juvenal Balisasa</dc:creator>
  <cp:lastModifiedBy>Juvenal Balisasa</cp:lastModifiedBy>
  <cp:revision>55</cp:revision>
  <dcterms:created xsi:type="dcterms:W3CDTF">2015-04-06T11:39:57Z</dcterms:created>
  <dcterms:modified xsi:type="dcterms:W3CDTF">2023-07-15T10:30:53Z</dcterms:modified>
</cp:coreProperties>
</file>