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ACTION FOR MISSION </a:t>
            </a:r>
            <a:br>
              <a:rPr lang="en-US" dirty="0" smtClean="0"/>
            </a:br>
            <a:r>
              <a:rPr lang="en-US" dirty="0" smtClean="0"/>
              <a:t>WAD WOMEN’S MINISTRIES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1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33" y="99392"/>
            <a:ext cx="12015302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831" y="119270"/>
            <a:ext cx="9008431" cy="67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slim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347870"/>
            <a:ext cx="10060840" cy="5694155"/>
          </a:xfrm>
        </p:spPr>
      </p:pic>
    </p:spTree>
    <p:extLst>
      <p:ext uri="{BB962C8B-B14F-4D97-AF65-F5344CB8AC3E}">
        <p14:creationId xmlns:p14="http://schemas.microsoft.com/office/powerpoint/2010/main" val="20037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997" y="527902"/>
            <a:ext cx="9490513" cy="63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937" y="0"/>
            <a:ext cx="1029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77" y="74874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OBJECTIVE 3</a:t>
            </a:r>
            <a:br>
              <a:rPr lang="en-US" dirty="0"/>
            </a:br>
            <a:r>
              <a:rPr lang="en-US" dirty="0"/>
              <a:t>To make developing resources for mission to non-Christian religions and belief systems a high priority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647" y="2977227"/>
            <a:ext cx="8596668" cy="3880773"/>
          </a:xfrm>
        </p:spPr>
        <p:txBody>
          <a:bodyPr/>
          <a:lstStyle/>
          <a:p>
            <a:endParaRPr lang="en-US" dirty="0"/>
          </a:p>
          <a:p>
            <a:r>
              <a:rPr lang="en-US" sz="3200" dirty="0"/>
              <a:t>KPI 3.3.</a:t>
            </a:r>
          </a:p>
          <a:p>
            <a:r>
              <a:rPr lang="en-US" sz="3200" dirty="0"/>
              <a:t>Global Mission Centers report yearly to Annual Council on approaches to, and progress in, reaching world religions and belief systems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483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 ACTION PLAN FOR KPI 3.3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Conduct Muslim Evangelism </a:t>
            </a:r>
            <a:r>
              <a:rPr lang="en-US" sz="3600" dirty="0" smtClean="0"/>
              <a:t>Seminar </a:t>
            </a:r>
            <a:r>
              <a:rPr lang="en-US" sz="3600" dirty="0"/>
              <a:t>to equip women/young ladies for this type of ministry</a:t>
            </a:r>
          </a:p>
        </p:txBody>
      </p:sp>
    </p:spTree>
    <p:extLst>
      <p:ext uri="{BB962C8B-B14F-4D97-AF65-F5344CB8AC3E}">
        <p14:creationId xmlns:p14="http://schemas.microsoft.com/office/powerpoint/2010/main" val="208079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 BUILDING BRIDGES SEMINAR IN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WM BUILDING BRIDGES SEMINAR IN </a:t>
            </a:r>
            <a:r>
              <a:rPr lang="en-US" sz="3200" dirty="0" smtClean="0"/>
              <a:t>2021 directed by GC Women’s </a:t>
            </a:r>
            <a:r>
              <a:rPr lang="en-US" sz="3200" dirty="0" err="1" smtClean="0"/>
              <a:t>Ministreis</a:t>
            </a:r>
            <a:r>
              <a:rPr lang="en-US" sz="3200" dirty="0" smtClean="0"/>
              <a:t> and Adventist Muslim Relation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507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64" y="92765"/>
            <a:ext cx="8596668" cy="1320800"/>
          </a:xfrm>
        </p:spPr>
        <p:txBody>
          <a:bodyPr/>
          <a:lstStyle/>
          <a:p>
            <a:r>
              <a:rPr lang="en-US" dirty="0" smtClean="0"/>
              <a:t>ACTIONS 2021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904" y="1303312"/>
            <a:ext cx="8686800" cy="55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6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194" y="0"/>
            <a:ext cx="9051234" cy="6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748" y="54745"/>
            <a:ext cx="7036904" cy="67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530" y="81250"/>
            <a:ext cx="6987209" cy="68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 2022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991" y="1270000"/>
            <a:ext cx="8617227" cy="55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915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920</TotalTime>
  <Words>95</Words>
  <Application>Microsoft Office PowerPoint</Application>
  <PresentationFormat>Widescreen</PresentationFormat>
  <Paragraphs>11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ACTION FOR MISSION  WAD WOMEN’S MINISTRIES</vt:lpstr>
      <vt:lpstr>OBJECTIVE 3 To make developing resources for mission to non-Christian religions and belief systems a high priority </vt:lpstr>
      <vt:lpstr>WM ACTION PLAN FOR KPI 3.3</vt:lpstr>
      <vt:lpstr>WM BUILDING BRIDGES SEMINAR IN 2021</vt:lpstr>
      <vt:lpstr>ACTIONS 2021</vt:lpstr>
      <vt:lpstr>PowerPoint Presentation</vt:lpstr>
      <vt:lpstr>PowerPoint Presentation</vt:lpstr>
      <vt:lpstr>PowerPoint Presentation</vt:lpstr>
      <vt:lpstr>Actions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FOR MISSION  WAD WOMEN’S MINISTRIES</dc:title>
  <dc:creator>OMOBONIKE Sessou</dc:creator>
  <cp:lastModifiedBy>OMOBONIKE Sessou</cp:lastModifiedBy>
  <cp:revision>9</cp:revision>
  <dcterms:created xsi:type="dcterms:W3CDTF">2022-10-29T18:23:29Z</dcterms:created>
  <dcterms:modified xsi:type="dcterms:W3CDTF">2022-10-30T09:44:17Z</dcterms:modified>
</cp:coreProperties>
</file>