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303" r:id="rId3"/>
    <p:sldId id="302" r:id="rId4"/>
    <p:sldId id="304" r:id="rId5"/>
    <p:sldId id="306" r:id="rId6"/>
    <p:sldId id="305" r:id="rId7"/>
    <p:sldId id="276" r:id="rId8"/>
    <p:sldId id="307" r:id="rId9"/>
    <p:sldId id="308" r:id="rId10"/>
  </p:sldIdLst>
  <p:sldSz cx="12192000" cy="6858000"/>
  <p:notesSz cx="6858000" cy="9144000"/>
  <p:defaultTextStyle>
    <a:defPPr>
      <a:defRPr lang="en-C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2FF"/>
    <a:srgbClr val="942092"/>
    <a:srgbClr val="5472FF"/>
    <a:srgbClr val="C7ABED"/>
    <a:srgbClr val="00F6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8202"/>
  </p:normalViewPr>
  <p:slideViewPr>
    <p:cSldViewPr snapToGrid="0">
      <p:cViewPr varScale="1">
        <p:scale>
          <a:sx n="121" d="100"/>
          <a:sy n="121" d="100"/>
        </p:scale>
        <p:origin x="20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932E73-9426-EE42-B1C2-538A41515B9C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107BF9-BE69-F049-84FF-690601565A8C}">
      <dgm:prSet phldrT="[Text]"/>
      <dgm:spPr/>
      <dgm:t>
        <a:bodyPr/>
        <a:lstStyle/>
        <a:p>
          <a:r>
            <a:rPr lang="en-US" dirty="0"/>
            <a:t>SP REVISION UPDATES</a:t>
          </a:r>
        </a:p>
      </dgm:t>
    </dgm:pt>
    <dgm:pt modelId="{EAC7E77B-63C0-5645-803E-60F263C1B193}" type="parTrans" cxnId="{0693B73E-2687-4744-968B-2326D87740CA}">
      <dgm:prSet/>
      <dgm:spPr/>
      <dgm:t>
        <a:bodyPr/>
        <a:lstStyle/>
        <a:p>
          <a:endParaRPr lang="en-US"/>
        </a:p>
      </dgm:t>
    </dgm:pt>
    <dgm:pt modelId="{DC7E82B4-2459-AA4E-B635-5D2E494EB6F1}" type="sibTrans" cxnId="{0693B73E-2687-4744-968B-2326D87740CA}">
      <dgm:prSet/>
      <dgm:spPr/>
      <dgm:t>
        <a:bodyPr/>
        <a:lstStyle/>
        <a:p>
          <a:endParaRPr lang="en-US"/>
        </a:p>
      </dgm:t>
    </dgm:pt>
    <dgm:pt modelId="{270CD1E4-4B9C-0848-B54A-64DDD3B7B5B7}">
      <dgm:prSet phldrT="[Text]"/>
      <dgm:spPr/>
      <dgm:t>
        <a:bodyPr/>
        <a:lstStyle/>
        <a:p>
          <a:r>
            <a:rPr lang="en-US" dirty="0"/>
            <a:t>FRONTIER MISSION</a:t>
          </a:r>
        </a:p>
      </dgm:t>
    </dgm:pt>
    <dgm:pt modelId="{4B9EEB77-CCFF-2F4A-9489-A32A5C1243A0}" type="parTrans" cxnId="{F93C1FCE-434A-DC48-81E3-7D4F7B769FC4}">
      <dgm:prSet/>
      <dgm:spPr>
        <a:ln w="57150"/>
      </dgm:spPr>
      <dgm:t>
        <a:bodyPr/>
        <a:lstStyle/>
        <a:p>
          <a:endParaRPr lang="en-US"/>
        </a:p>
      </dgm:t>
    </dgm:pt>
    <dgm:pt modelId="{CCE4737C-5C63-1A44-96BE-7F94877041A4}" type="sibTrans" cxnId="{F93C1FCE-434A-DC48-81E3-7D4F7B769FC4}">
      <dgm:prSet/>
      <dgm:spPr/>
      <dgm:t>
        <a:bodyPr/>
        <a:lstStyle/>
        <a:p>
          <a:endParaRPr lang="en-US"/>
        </a:p>
      </dgm:t>
    </dgm:pt>
    <dgm:pt modelId="{A0BC3842-8D60-4647-83FE-E0B15C22DB25}">
      <dgm:prSet phldrT="[Text]"/>
      <dgm:spPr/>
      <dgm:t>
        <a:bodyPr/>
        <a:lstStyle/>
        <a:p>
          <a:r>
            <a:rPr lang="en-US" dirty="0"/>
            <a:t>YOUTH LEADERSHIP DEVELOPMENT</a:t>
          </a:r>
        </a:p>
      </dgm:t>
    </dgm:pt>
    <dgm:pt modelId="{BD29F586-FA39-5D44-B733-B36A7D41D97A}" type="parTrans" cxnId="{1A68F707-43B7-A242-B5B3-EDA6BB849ECB}">
      <dgm:prSet/>
      <dgm:spPr>
        <a:ln w="57150"/>
      </dgm:spPr>
      <dgm:t>
        <a:bodyPr/>
        <a:lstStyle/>
        <a:p>
          <a:endParaRPr lang="en-US"/>
        </a:p>
      </dgm:t>
    </dgm:pt>
    <dgm:pt modelId="{05C851CB-90D1-8841-A9BD-00666693C20B}" type="sibTrans" cxnId="{1A68F707-43B7-A242-B5B3-EDA6BB849ECB}">
      <dgm:prSet/>
      <dgm:spPr/>
      <dgm:t>
        <a:bodyPr/>
        <a:lstStyle/>
        <a:p>
          <a:endParaRPr lang="en-US"/>
        </a:p>
      </dgm:t>
    </dgm:pt>
    <dgm:pt modelId="{29B6F16A-22C5-8747-89AA-55980B71AA19}">
      <dgm:prSet phldrT="[Text]"/>
      <dgm:spPr/>
      <dgm:t>
        <a:bodyPr/>
        <a:lstStyle/>
        <a:p>
          <a:r>
            <a:rPr lang="en-US" dirty="0"/>
            <a:t>EVANGELISM</a:t>
          </a:r>
        </a:p>
      </dgm:t>
    </dgm:pt>
    <dgm:pt modelId="{2E48084B-7B47-4548-ABD2-C45ED2198EC5}" type="parTrans" cxnId="{44ACC1D4-9AB9-E846-944C-69C666872BB2}">
      <dgm:prSet/>
      <dgm:spPr>
        <a:ln w="57150"/>
      </dgm:spPr>
      <dgm:t>
        <a:bodyPr/>
        <a:lstStyle/>
        <a:p>
          <a:endParaRPr lang="en-US"/>
        </a:p>
      </dgm:t>
    </dgm:pt>
    <dgm:pt modelId="{B0852489-2FE9-234A-9591-FB214FB4CA01}" type="sibTrans" cxnId="{44ACC1D4-9AB9-E846-944C-69C666872BB2}">
      <dgm:prSet/>
      <dgm:spPr/>
      <dgm:t>
        <a:bodyPr/>
        <a:lstStyle/>
        <a:p>
          <a:endParaRPr lang="en-US"/>
        </a:p>
      </dgm:t>
    </dgm:pt>
    <dgm:pt modelId="{DA973125-44AB-4E4B-95C7-30D8E7966FF2}">
      <dgm:prSet/>
      <dgm:spPr/>
      <dgm:t>
        <a:bodyPr/>
        <a:lstStyle/>
        <a:p>
          <a:r>
            <a:rPr lang="en-US" dirty="0"/>
            <a:t>EV/PM, YM,  MS &amp; GM</a:t>
          </a:r>
        </a:p>
      </dgm:t>
    </dgm:pt>
    <dgm:pt modelId="{513E2D58-86E9-8440-9D61-3B9A78D5F074}" type="parTrans" cxnId="{F598A279-94E0-9744-9C34-5207A42A7668}">
      <dgm:prSet/>
      <dgm:spPr>
        <a:ln w="57150"/>
      </dgm:spPr>
      <dgm:t>
        <a:bodyPr/>
        <a:lstStyle/>
        <a:p>
          <a:endParaRPr lang="en-US"/>
        </a:p>
      </dgm:t>
    </dgm:pt>
    <dgm:pt modelId="{A2B764F4-1769-F04F-853D-8411125388F0}" type="sibTrans" cxnId="{F598A279-94E0-9744-9C34-5207A42A7668}">
      <dgm:prSet/>
      <dgm:spPr/>
      <dgm:t>
        <a:bodyPr/>
        <a:lstStyle/>
        <a:p>
          <a:endParaRPr lang="en-US"/>
        </a:p>
      </dgm:t>
    </dgm:pt>
    <dgm:pt modelId="{661EB2EE-9DD5-294A-B778-1C2FDC0382A3}">
      <dgm:prSet/>
      <dgm:spPr/>
      <dgm:t>
        <a:bodyPr/>
        <a:lstStyle/>
        <a:p>
          <a:r>
            <a:rPr lang="en-US" dirty="0"/>
            <a:t>INNOVATION &amp; ENTREPRENEURSHIP OUTREACH</a:t>
          </a:r>
        </a:p>
      </dgm:t>
    </dgm:pt>
    <dgm:pt modelId="{6F066B97-7DE6-BB4C-8EC5-E1A311752F9F}" type="parTrans" cxnId="{C50E7588-65B6-A546-8A35-49FDC4218B42}">
      <dgm:prSet/>
      <dgm:spPr>
        <a:ln w="57150"/>
      </dgm:spPr>
      <dgm:t>
        <a:bodyPr/>
        <a:lstStyle/>
        <a:p>
          <a:endParaRPr lang="en-US"/>
        </a:p>
      </dgm:t>
    </dgm:pt>
    <dgm:pt modelId="{5F7D1BA9-B978-034B-8707-18B6C0BF4139}" type="sibTrans" cxnId="{C50E7588-65B6-A546-8A35-49FDC4218B42}">
      <dgm:prSet/>
      <dgm:spPr/>
      <dgm:t>
        <a:bodyPr/>
        <a:lstStyle/>
        <a:p>
          <a:endParaRPr lang="en-US"/>
        </a:p>
      </dgm:t>
    </dgm:pt>
    <dgm:pt modelId="{AED58D66-B111-F745-88D3-FFD0CA1AE294}">
      <dgm:prSet/>
      <dgm:spPr/>
      <dgm:t>
        <a:bodyPr/>
        <a:lstStyle/>
        <a:p>
          <a:r>
            <a:rPr lang="en-US" dirty="0"/>
            <a:t>YOUNG AFRICAN ADVENTIST PROFESSIONALS</a:t>
          </a:r>
        </a:p>
      </dgm:t>
    </dgm:pt>
    <dgm:pt modelId="{11ABF456-3558-EF46-9463-5D78ECB780F0}" type="parTrans" cxnId="{077A671E-AB3C-6744-ABC9-E88614018526}">
      <dgm:prSet/>
      <dgm:spPr>
        <a:ln w="57150"/>
      </dgm:spPr>
      <dgm:t>
        <a:bodyPr/>
        <a:lstStyle/>
        <a:p>
          <a:endParaRPr lang="en-US"/>
        </a:p>
      </dgm:t>
    </dgm:pt>
    <dgm:pt modelId="{C37BF819-839A-A147-952E-A60770E13A66}" type="sibTrans" cxnId="{077A671E-AB3C-6744-ABC9-E88614018526}">
      <dgm:prSet/>
      <dgm:spPr/>
      <dgm:t>
        <a:bodyPr/>
        <a:lstStyle/>
        <a:p>
          <a:endParaRPr lang="en-US"/>
        </a:p>
      </dgm:t>
    </dgm:pt>
    <dgm:pt modelId="{B5849ADC-9498-6740-A727-93E8ED38D806}">
      <dgm:prSet/>
      <dgm:spPr/>
      <dgm:t>
        <a:bodyPr/>
        <a:lstStyle/>
        <a:p>
          <a:r>
            <a:rPr lang="en-US" dirty="0"/>
            <a:t>Annual emphasis: Revival (2023), Restoration (2024), Retention (2025)</a:t>
          </a:r>
        </a:p>
      </dgm:t>
    </dgm:pt>
    <dgm:pt modelId="{64078C56-5ED1-7B47-8A4D-5BFE2FBE6241}" type="parTrans" cxnId="{E2710BFD-777D-4549-94EE-483C476EBAAA}">
      <dgm:prSet/>
      <dgm:spPr>
        <a:ln w="57150"/>
      </dgm:spPr>
      <dgm:t>
        <a:bodyPr/>
        <a:lstStyle/>
        <a:p>
          <a:endParaRPr lang="en-US"/>
        </a:p>
      </dgm:t>
    </dgm:pt>
    <dgm:pt modelId="{DCEE0CAE-6CA1-B14A-8593-D29B1B76D5D6}" type="sibTrans" cxnId="{E2710BFD-777D-4549-94EE-483C476EBAAA}">
      <dgm:prSet/>
      <dgm:spPr/>
      <dgm:t>
        <a:bodyPr/>
        <a:lstStyle/>
        <a:p>
          <a:endParaRPr lang="en-US"/>
        </a:p>
      </dgm:t>
    </dgm:pt>
    <dgm:pt modelId="{2FB787A1-30FB-3843-8758-B4C6E2B64119}">
      <dgm:prSet/>
      <dgm:spPr/>
      <dgm:t>
        <a:bodyPr/>
        <a:lstStyle/>
        <a:p>
          <a:r>
            <a:rPr lang="en-US" dirty="0"/>
            <a:t>YM, EDU, ST, APM, WM, HM</a:t>
          </a:r>
        </a:p>
      </dgm:t>
    </dgm:pt>
    <dgm:pt modelId="{5AE2FA0B-06EE-F649-96E0-A99F49841EF5}" type="parTrans" cxnId="{174DF929-B910-5C43-9189-9EA77491FEBF}">
      <dgm:prSet/>
      <dgm:spPr>
        <a:ln w="57150"/>
      </dgm:spPr>
      <dgm:t>
        <a:bodyPr/>
        <a:lstStyle/>
        <a:p>
          <a:endParaRPr lang="en-US"/>
        </a:p>
      </dgm:t>
    </dgm:pt>
    <dgm:pt modelId="{C76A6968-474A-EF41-97A0-5DD45E97BAFF}" type="sibTrans" cxnId="{174DF929-B910-5C43-9189-9EA77491FEBF}">
      <dgm:prSet/>
      <dgm:spPr/>
      <dgm:t>
        <a:bodyPr/>
        <a:lstStyle/>
        <a:p>
          <a:endParaRPr lang="en-US"/>
        </a:p>
      </dgm:t>
    </dgm:pt>
    <dgm:pt modelId="{AA57B833-6229-ED48-809B-990CE8C7406B}">
      <dgm:prSet/>
      <dgm:spPr/>
      <dgm:t>
        <a:bodyPr/>
        <a:lstStyle/>
        <a:p>
          <a:r>
            <a:rPr lang="en-US" dirty="0"/>
            <a:t>Boost job creation through empowerment and skill development</a:t>
          </a:r>
        </a:p>
      </dgm:t>
    </dgm:pt>
    <dgm:pt modelId="{07474227-2781-0140-B9A5-5364FF5CDF6C}" type="parTrans" cxnId="{BBBE5521-B1FD-9B4D-84EF-C31B85F04528}">
      <dgm:prSet/>
      <dgm:spPr>
        <a:ln w="57150"/>
      </dgm:spPr>
      <dgm:t>
        <a:bodyPr/>
        <a:lstStyle/>
        <a:p>
          <a:endParaRPr lang="en-US"/>
        </a:p>
      </dgm:t>
    </dgm:pt>
    <dgm:pt modelId="{B0E999B2-8116-ED4E-8F90-E6546BF12A12}" type="sibTrans" cxnId="{BBBE5521-B1FD-9B4D-84EF-C31B85F04528}">
      <dgm:prSet/>
      <dgm:spPr/>
      <dgm:t>
        <a:bodyPr/>
        <a:lstStyle/>
        <a:p>
          <a:endParaRPr lang="en-US"/>
        </a:p>
      </dgm:t>
    </dgm:pt>
    <dgm:pt modelId="{125DEAE3-C2D3-B641-99FE-6A7A92FAB4D8}">
      <dgm:prSet/>
      <dgm:spPr/>
      <dgm:t>
        <a:bodyPr/>
        <a:lstStyle/>
        <a:p>
          <a:r>
            <a:rPr lang="en-US" dirty="0"/>
            <a:t>YM, EDU, WM, GM, ST, MS</a:t>
          </a:r>
        </a:p>
      </dgm:t>
    </dgm:pt>
    <dgm:pt modelId="{20E9165B-6C3C-F847-9F95-30A81268DA36}" type="parTrans" cxnId="{6835A4D0-5E25-6040-BDA5-0A8167841DEA}">
      <dgm:prSet/>
      <dgm:spPr>
        <a:ln w="57150"/>
      </dgm:spPr>
      <dgm:t>
        <a:bodyPr/>
        <a:lstStyle/>
        <a:p>
          <a:endParaRPr lang="en-US"/>
        </a:p>
      </dgm:t>
    </dgm:pt>
    <dgm:pt modelId="{17D89C5B-5DDD-174E-BD08-3221F1A78EA5}" type="sibTrans" cxnId="{6835A4D0-5E25-6040-BDA5-0A8167841DEA}">
      <dgm:prSet/>
      <dgm:spPr/>
      <dgm:t>
        <a:bodyPr/>
        <a:lstStyle/>
        <a:p>
          <a:endParaRPr lang="en-US"/>
        </a:p>
      </dgm:t>
    </dgm:pt>
    <dgm:pt modelId="{1AB47884-C5A5-7F40-8360-022973310079}">
      <dgm:prSet/>
      <dgm:spPr/>
      <dgm:t>
        <a:bodyPr/>
        <a:lstStyle/>
        <a:p>
          <a:r>
            <a:rPr lang="en-US" dirty="0"/>
            <a:t>Involvement in acquaintance with and resolution of Church matters</a:t>
          </a:r>
        </a:p>
      </dgm:t>
    </dgm:pt>
    <dgm:pt modelId="{34544AA5-1C18-9845-BABF-12F1FC349BC1}" type="parTrans" cxnId="{4C6310F8-CA0B-F845-A4FC-09A8D1855FD1}">
      <dgm:prSet/>
      <dgm:spPr>
        <a:ln w="57150"/>
      </dgm:spPr>
      <dgm:t>
        <a:bodyPr/>
        <a:lstStyle/>
        <a:p>
          <a:endParaRPr lang="en-US"/>
        </a:p>
      </dgm:t>
    </dgm:pt>
    <dgm:pt modelId="{B1DAD94A-714C-6549-B70A-6AC82813E7E8}" type="sibTrans" cxnId="{4C6310F8-CA0B-F845-A4FC-09A8D1855FD1}">
      <dgm:prSet/>
      <dgm:spPr/>
      <dgm:t>
        <a:bodyPr/>
        <a:lstStyle/>
        <a:p>
          <a:endParaRPr lang="en-US"/>
        </a:p>
      </dgm:t>
    </dgm:pt>
    <dgm:pt modelId="{BBCE4A91-80C5-C643-9CD5-EFB2CE13451A}">
      <dgm:prSet/>
      <dgm:spPr/>
      <dgm:t>
        <a:bodyPr/>
        <a:lstStyle/>
        <a:p>
          <a:r>
            <a:rPr lang="en-US" dirty="0"/>
            <a:t>YM, PCM, WM &amp; WAD-LEAD</a:t>
          </a:r>
        </a:p>
      </dgm:t>
    </dgm:pt>
    <dgm:pt modelId="{68C14B41-B4AD-3C46-89DB-962AA22C99D7}" type="parTrans" cxnId="{53C211F4-7B50-3149-9520-8D17211C6B74}">
      <dgm:prSet/>
      <dgm:spPr>
        <a:ln w="57150"/>
      </dgm:spPr>
      <dgm:t>
        <a:bodyPr/>
        <a:lstStyle/>
        <a:p>
          <a:endParaRPr lang="en-US"/>
        </a:p>
      </dgm:t>
    </dgm:pt>
    <dgm:pt modelId="{5FD5527D-9F28-0041-BF2E-666690E72CE6}" type="sibTrans" cxnId="{53C211F4-7B50-3149-9520-8D17211C6B74}">
      <dgm:prSet/>
      <dgm:spPr/>
      <dgm:t>
        <a:bodyPr/>
        <a:lstStyle/>
        <a:p>
          <a:endParaRPr lang="en-US"/>
        </a:p>
      </dgm:t>
    </dgm:pt>
    <dgm:pt modelId="{D231B3B8-0E84-7840-BCBF-700AF92CE427}">
      <dgm:prSet/>
      <dgm:spPr/>
      <dgm:t>
        <a:bodyPr/>
        <a:lstStyle/>
        <a:p>
          <a:r>
            <a:rPr lang="en-US" dirty="0"/>
            <a:t>youth's leadership, communication, collaboration, decision-making, and creativity capacities</a:t>
          </a:r>
        </a:p>
      </dgm:t>
    </dgm:pt>
    <dgm:pt modelId="{A0214754-6D0F-2148-A530-C86F8ACEAD94}" type="parTrans" cxnId="{7082517A-B9C9-EF46-9C50-8CD845D58206}">
      <dgm:prSet/>
      <dgm:spPr>
        <a:ln w="57150"/>
      </dgm:spPr>
      <dgm:t>
        <a:bodyPr/>
        <a:lstStyle/>
        <a:p>
          <a:endParaRPr lang="en-US"/>
        </a:p>
      </dgm:t>
    </dgm:pt>
    <dgm:pt modelId="{67E691A4-C050-3E47-8E75-3C6636E6F224}" type="sibTrans" cxnId="{7082517A-B9C9-EF46-9C50-8CD845D58206}">
      <dgm:prSet/>
      <dgm:spPr/>
      <dgm:t>
        <a:bodyPr/>
        <a:lstStyle/>
        <a:p>
          <a:endParaRPr lang="en-US"/>
        </a:p>
      </dgm:t>
    </dgm:pt>
    <dgm:pt modelId="{E3B38E79-1D61-2E4C-8D8A-1B2DDE3EB912}">
      <dgm:prSet/>
      <dgm:spPr/>
      <dgm:t>
        <a:bodyPr/>
        <a:lstStyle/>
        <a:p>
          <a:r>
            <a:rPr lang="en-US" dirty="0"/>
            <a:t>All Department; coordinated by GL, EV, MS</a:t>
          </a:r>
        </a:p>
      </dgm:t>
    </dgm:pt>
    <dgm:pt modelId="{0449CD0C-151E-C84A-8804-3BE2F1612A71}" type="parTrans" cxnId="{1A66809B-E2B6-0145-9692-AA8BFB716810}">
      <dgm:prSet/>
      <dgm:spPr>
        <a:ln w="57150"/>
      </dgm:spPr>
      <dgm:t>
        <a:bodyPr/>
        <a:lstStyle/>
        <a:p>
          <a:endParaRPr lang="en-US"/>
        </a:p>
      </dgm:t>
    </dgm:pt>
    <dgm:pt modelId="{3DF4432C-E0AA-DE49-A5BB-15C3EEB5168F}" type="sibTrans" cxnId="{1A66809B-E2B6-0145-9692-AA8BFB716810}">
      <dgm:prSet/>
      <dgm:spPr/>
      <dgm:t>
        <a:bodyPr/>
        <a:lstStyle/>
        <a:p>
          <a:endParaRPr lang="en-US"/>
        </a:p>
      </dgm:t>
    </dgm:pt>
    <dgm:pt modelId="{F7BF3946-DF91-B644-B96A-6B9D7180B303}">
      <dgm:prSet/>
      <dgm:spPr/>
      <dgm:t>
        <a:bodyPr/>
        <a:lstStyle/>
        <a:p>
          <a:r>
            <a:rPr lang="en-US" dirty="0"/>
            <a:t>Boosting Mission in unentered areas</a:t>
          </a:r>
        </a:p>
      </dgm:t>
    </dgm:pt>
    <dgm:pt modelId="{FB2B4F9A-C28E-A34D-916A-B865222E2D8C}" type="parTrans" cxnId="{4F58DBDA-E0CF-B844-8AD3-1D61BC917A2B}">
      <dgm:prSet/>
      <dgm:spPr>
        <a:ln w="57150"/>
      </dgm:spPr>
      <dgm:t>
        <a:bodyPr/>
        <a:lstStyle/>
        <a:p>
          <a:endParaRPr lang="en-US"/>
        </a:p>
      </dgm:t>
    </dgm:pt>
    <dgm:pt modelId="{8B225F58-A023-9243-AFE1-766D773F00C4}" type="sibTrans" cxnId="{4F58DBDA-E0CF-B844-8AD3-1D61BC917A2B}">
      <dgm:prSet/>
      <dgm:spPr/>
      <dgm:t>
        <a:bodyPr/>
        <a:lstStyle/>
        <a:p>
          <a:endParaRPr lang="en-US"/>
        </a:p>
      </dgm:t>
    </dgm:pt>
    <dgm:pt modelId="{89709B13-7FF7-3E40-A27B-97CA00ED6151}" type="pres">
      <dgm:prSet presAssocID="{D4932E73-9426-EE42-B1C2-538A41515B9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07E2032-B854-ED4A-973E-03115777481B}" type="pres">
      <dgm:prSet presAssocID="{B5107BF9-BE69-F049-84FF-690601565A8C}" presName="root1" presStyleCnt="0"/>
      <dgm:spPr/>
    </dgm:pt>
    <dgm:pt modelId="{22D52CDD-DCE9-514E-9E3B-A5F9507D0566}" type="pres">
      <dgm:prSet presAssocID="{B5107BF9-BE69-F049-84FF-690601565A8C}" presName="LevelOneTextNode" presStyleLbl="node0" presStyleIdx="0" presStyleCnt="1">
        <dgm:presLayoutVars>
          <dgm:chPref val="3"/>
        </dgm:presLayoutVars>
      </dgm:prSet>
      <dgm:spPr/>
    </dgm:pt>
    <dgm:pt modelId="{7A183AE4-57C9-2849-984C-A6DA998E0F67}" type="pres">
      <dgm:prSet presAssocID="{B5107BF9-BE69-F049-84FF-690601565A8C}" presName="level2hierChild" presStyleCnt="0"/>
      <dgm:spPr/>
    </dgm:pt>
    <dgm:pt modelId="{D5A3C8C4-C556-EA4C-8139-240C77F55E4C}" type="pres">
      <dgm:prSet presAssocID="{4B9EEB77-CCFF-2F4A-9489-A32A5C1243A0}" presName="conn2-1" presStyleLbl="parChTrans1D2" presStyleIdx="0" presStyleCnt="5"/>
      <dgm:spPr/>
    </dgm:pt>
    <dgm:pt modelId="{075DFEB1-5A43-FE48-81E6-24A07C58F2F5}" type="pres">
      <dgm:prSet presAssocID="{4B9EEB77-CCFF-2F4A-9489-A32A5C1243A0}" presName="connTx" presStyleLbl="parChTrans1D2" presStyleIdx="0" presStyleCnt="5"/>
      <dgm:spPr/>
    </dgm:pt>
    <dgm:pt modelId="{27147009-DEFF-C24B-A680-B72D1346B884}" type="pres">
      <dgm:prSet presAssocID="{270CD1E4-4B9C-0848-B54A-64DDD3B7B5B7}" presName="root2" presStyleCnt="0"/>
      <dgm:spPr/>
    </dgm:pt>
    <dgm:pt modelId="{0B81B9DB-096B-CD44-BDEA-2187A73251A3}" type="pres">
      <dgm:prSet presAssocID="{270CD1E4-4B9C-0848-B54A-64DDD3B7B5B7}" presName="LevelTwoTextNode" presStyleLbl="node2" presStyleIdx="0" presStyleCnt="5">
        <dgm:presLayoutVars>
          <dgm:chPref val="3"/>
        </dgm:presLayoutVars>
      </dgm:prSet>
      <dgm:spPr/>
    </dgm:pt>
    <dgm:pt modelId="{1EF5779C-111E-AB43-92D6-8376EF60204E}" type="pres">
      <dgm:prSet presAssocID="{270CD1E4-4B9C-0848-B54A-64DDD3B7B5B7}" presName="level3hierChild" presStyleCnt="0"/>
      <dgm:spPr/>
    </dgm:pt>
    <dgm:pt modelId="{19E95AF5-8D35-7A4E-BC9E-B3829F9E8FF3}" type="pres">
      <dgm:prSet presAssocID="{0449CD0C-151E-C84A-8804-3BE2F1612A71}" presName="conn2-1" presStyleLbl="parChTrans1D3" presStyleIdx="0" presStyleCnt="5"/>
      <dgm:spPr/>
    </dgm:pt>
    <dgm:pt modelId="{557904CA-43E0-8D43-AF1F-C2D2D9EE4EF3}" type="pres">
      <dgm:prSet presAssocID="{0449CD0C-151E-C84A-8804-3BE2F1612A71}" presName="connTx" presStyleLbl="parChTrans1D3" presStyleIdx="0" presStyleCnt="5"/>
      <dgm:spPr/>
    </dgm:pt>
    <dgm:pt modelId="{BE66BAA9-6A40-FE45-A329-7D90B24EF87D}" type="pres">
      <dgm:prSet presAssocID="{E3B38E79-1D61-2E4C-8D8A-1B2DDE3EB912}" presName="root2" presStyleCnt="0"/>
      <dgm:spPr/>
    </dgm:pt>
    <dgm:pt modelId="{B8A43D2B-AB34-F046-A23D-C23863991BCE}" type="pres">
      <dgm:prSet presAssocID="{E3B38E79-1D61-2E4C-8D8A-1B2DDE3EB912}" presName="LevelTwoTextNode" presStyleLbl="node3" presStyleIdx="0" presStyleCnt="5">
        <dgm:presLayoutVars>
          <dgm:chPref val="3"/>
        </dgm:presLayoutVars>
      </dgm:prSet>
      <dgm:spPr/>
    </dgm:pt>
    <dgm:pt modelId="{0B2F83DC-FDC6-7241-AB27-B9D946A6E9F9}" type="pres">
      <dgm:prSet presAssocID="{E3B38E79-1D61-2E4C-8D8A-1B2DDE3EB912}" presName="level3hierChild" presStyleCnt="0"/>
      <dgm:spPr/>
    </dgm:pt>
    <dgm:pt modelId="{0353F1AA-5CF4-F94A-B5FA-850D37565CE7}" type="pres">
      <dgm:prSet presAssocID="{FB2B4F9A-C28E-A34D-916A-B865222E2D8C}" presName="conn2-1" presStyleLbl="parChTrans1D4" presStyleIdx="0" presStyleCnt="5"/>
      <dgm:spPr/>
    </dgm:pt>
    <dgm:pt modelId="{F511352F-4BD3-394A-9AD3-1484518A4F7E}" type="pres">
      <dgm:prSet presAssocID="{FB2B4F9A-C28E-A34D-916A-B865222E2D8C}" presName="connTx" presStyleLbl="parChTrans1D4" presStyleIdx="0" presStyleCnt="5"/>
      <dgm:spPr/>
    </dgm:pt>
    <dgm:pt modelId="{BCDFB976-C455-3D40-AC8E-93CA8F8D5A0A}" type="pres">
      <dgm:prSet presAssocID="{F7BF3946-DF91-B644-B96A-6B9D7180B303}" presName="root2" presStyleCnt="0"/>
      <dgm:spPr/>
    </dgm:pt>
    <dgm:pt modelId="{44CB5148-9716-D145-82FC-68399049C741}" type="pres">
      <dgm:prSet presAssocID="{F7BF3946-DF91-B644-B96A-6B9D7180B303}" presName="LevelTwoTextNode" presStyleLbl="node4" presStyleIdx="0" presStyleCnt="5">
        <dgm:presLayoutVars>
          <dgm:chPref val="3"/>
        </dgm:presLayoutVars>
      </dgm:prSet>
      <dgm:spPr/>
    </dgm:pt>
    <dgm:pt modelId="{6ED17969-EDCF-D344-9AD0-E9EAA52C9635}" type="pres">
      <dgm:prSet presAssocID="{F7BF3946-DF91-B644-B96A-6B9D7180B303}" presName="level3hierChild" presStyleCnt="0"/>
      <dgm:spPr/>
    </dgm:pt>
    <dgm:pt modelId="{C4C82D17-A666-964D-9E91-076A0E1717DC}" type="pres">
      <dgm:prSet presAssocID="{BD29F586-FA39-5D44-B733-B36A7D41D97A}" presName="conn2-1" presStyleLbl="parChTrans1D2" presStyleIdx="1" presStyleCnt="5"/>
      <dgm:spPr/>
    </dgm:pt>
    <dgm:pt modelId="{1F3E8ED9-6B14-9B45-82F2-1B20F858874D}" type="pres">
      <dgm:prSet presAssocID="{BD29F586-FA39-5D44-B733-B36A7D41D97A}" presName="connTx" presStyleLbl="parChTrans1D2" presStyleIdx="1" presStyleCnt="5"/>
      <dgm:spPr/>
    </dgm:pt>
    <dgm:pt modelId="{DFF8715C-62F0-7349-AFEA-BD4D5C0C1BE3}" type="pres">
      <dgm:prSet presAssocID="{A0BC3842-8D60-4647-83FE-E0B15C22DB25}" presName="root2" presStyleCnt="0"/>
      <dgm:spPr/>
    </dgm:pt>
    <dgm:pt modelId="{4F6421CA-1BF3-1B42-BB1E-4A286137D8E0}" type="pres">
      <dgm:prSet presAssocID="{A0BC3842-8D60-4647-83FE-E0B15C22DB25}" presName="LevelTwoTextNode" presStyleLbl="node2" presStyleIdx="1" presStyleCnt="5">
        <dgm:presLayoutVars>
          <dgm:chPref val="3"/>
        </dgm:presLayoutVars>
      </dgm:prSet>
      <dgm:spPr/>
    </dgm:pt>
    <dgm:pt modelId="{271ED05A-AF70-DC49-9135-46607B1249C9}" type="pres">
      <dgm:prSet presAssocID="{A0BC3842-8D60-4647-83FE-E0B15C22DB25}" presName="level3hierChild" presStyleCnt="0"/>
      <dgm:spPr/>
    </dgm:pt>
    <dgm:pt modelId="{9F9DAE4B-F140-4044-B930-679C9B81EB74}" type="pres">
      <dgm:prSet presAssocID="{68C14B41-B4AD-3C46-89DB-962AA22C99D7}" presName="conn2-1" presStyleLbl="parChTrans1D3" presStyleIdx="1" presStyleCnt="5"/>
      <dgm:spPr/>
    </dgm:pt>
    <dgm:pt modelId="{934C0235-AF8C-4B4E-B404-BF193E65A0E2}" type="pres">
      <dgm:prSet presAssocID="{68C14B41-B4AD-3C46-89DB-962AA22C99D7}" presName="connTx" presStyleLbl="parChTrans1D3" presStyleIdx="1" presStyleCnt="5"/>
      <dgm:spPr/>
    </dgm:pt>
    <dgm:pt modelId="{C6B7527C-0947-FF48-937E-28CE4B56C583}" type="pres">
      <dgm:prSet presAssocID="{BBCE4A91-80C5-C643-9CD5-EFB2CE13451A}" presName="root2" presStyleCnt="0"/>
      <dgm:spPr/>
    </dgm:pt>
    <dgm:pt modelId="{CD4D681B-018B-5941-B45F-BF8ABE942FF7}" type="pres">
      <dgm:prSet presAssocID="{BBCE4A91-80C5-C643-9CD5-EFB2CE13451A}" presName="LevelTwoTextNode" presStyleLbl="node3" presStyleIdx="1" presStyleCnt="5">
        <dgm:presLayoutVars>
          <dgm:chPref val="3"/>
        </dgm:presLayoutVars>
      </dgm:prSet>
      <dgm:spPr/>
    </dgm:pt>
    <dgm:pt modelId="{854AACEF-27BA-4044-894A-7725BB724818}" type="pres">
      <dgm:prSet presAssocID="{BBCE4A91-80C5-C643-9CD5-EFB2CE13451A}" presName="level3hierChild" presStyleCnt="0"/>
      <dgm:spPr/>
    </dgm:pt>
    <dgm:pt modelId="{7E849F62-3FA3-1D42-90C1-28295923D5E2}" type="pres">
      <dgm:prSet presAssocID="{A0214754-6D0F-2148-A530-C86F8ACEAD94}" presName="conn2-1" presStyleLbl="parChTrans1D4" presStyleIdx="1" presStyleCnt="5"/>
      <dgm:spPr/>
    </dgm:pt>
    <dgm:pt modelId="{FFF96901-C648-C844-9B8A-B3D3308820E0}" type="pres">
      <dgm:prSet presAssocID="{A0214754-6D0F-2148-A530-C86F8ACEAD94}" presName="connTx" presStyleLbl="parChTrans1D4" presStyleIdx="1" presStyleCnt="5"/>
      <dgm:spPr/>
    </dgm:pt>
    <dgm:pt modelId="{E6CCB4F4-7450-964E-9A8B-02418F689B4F}" type="pres">
      <dgm:prSet presAssocID="{D231B3B8-0E84-7840-BCBF-700AF92CE427}" presName="root2" presStyleCnt="0"/>
      <dgm:spPr/>
    </dgm:pt>
    <dgm:pt modelId="{EBDFE40A-655B-5545-86CF-7DD634A83759}" type="pres">
      <dgm:prSet presAssocID="{D231B3B8-0E84-7840-BCBF-700AF92CE427}" presName="LevelTwoTextNode" presStyleLbl="node4" presStyleIdx="1" presStyleCnt="5">
        <dgm:presLayoutVars>
          <dgm:chPref val="3"/>
        </dgm:presLayoutVars>
      </dgm:prSet>
      <dgm:spPr/>
    </dgm:pt>
    <dgm:pt modelId="{C4D9D731-037A-9141-AFDB-FBA642D2D1C9}" type="pres">
      <dgm:prSet presAssocID="{D231B3B8-0E84-7840-BCBF-700AF92CE427}" presName="level3hierChild" presStyleCnt="0"/>
      <dgm:spPr/>
    </dgm:pt>
    <dgm:pt modelId="{2C7A2BB3-6940-284D-9762-C143C5879BBE}" type="pres">
      <dgm:prSet presAssocID="{2E48084B-7B47-4548-ABD2-C45ED2198EC5}" presName="conn2-1" presStyleLbl="parChTrans1D2" presStyleIdx="2" presStyleCnt="5"/>
      <dgm:spPr/>
    </dgm:pt>
    <dgm:pt modelId="{6E01A9F3-0F99-E546-AD99-098CF6E12201}" type="pres">
      <dgm:prSet presAssocID="{2E48084B-7B47-4548-ABD2-C45ED2198EC5}" presName="connTx" presStyleLbl="parChTrans1D2" presStyleIdx="2" presStyleCnt="5"/>
      <dgm:spPr/>
    </dgm:pt>
    <dgm:pt modelId="{8AAF2A2E-2C26-3546-B791-68899DC0F0DD}" type="pres">
      <dgm:prSet presAssocID="{29B6F16A-22C5-8747-89AA-55980B71AA19}" presName="root2" presStyleCnt="0"/>
      <dgm:spPr/>
    </dgm:pt>
    <dgm:pt modelId="{B9223B97-3D13-5B4C-8EB4-110CBC1B41EA}" type="pres">
      <dgm:prSet presAssocID="{29B6F16A-22C5-8747-89AA-55980B71AA19}" presName="LevelTwoTextNode" presStyleLbl="node2" presStyleIdx="2" presStyleCnt="5">
        <dgm:presLayoutVars>
          <dgm:chPref val="3"/>
        </dgm:presLayoutVars>
      </dgm:prSet>
      <dgm:spPr/>
    </dgm:pt>
    <dgm:pt modelId="{0B4693BA-EDF1-4044-8940-199BCF4BEC97}" type="pres">
      <dgm:prSet presAssocID="{29B6F16A-22C5-8747-89AA-55980B71AA19}" presName="level3hierChild" presStyleCnt="0"/>
      <dgm:spPr/>
    </dgm:pt>
    <dgm:pt modelId="{E3C762A8-6571-0A43-B499-D7559118527A}" type="pres">
      <dgm:prSet presAssocID="{513E2D58-86E9-8440-9D61-3B9A78D5F074}" presName="conn2-1" presStyleLbl="parChTrans1D3" presStyleIdx="2" presStyleCnt="5"/>
      <dgm:spPr/>
    </dgm:pt>
    <dgm:pt modelId="{E887B4B6-3F47-174A-BD22-7BF5373BC8C4}" type="pres">
      <dgm:prSet presAssocID="{513E2D58-86E9-8440-9D61-3B9A78D5F074}" presName="connTx" presStyleLbl="parChTrans1D3" presStyleIdx="2" presStyleCnt="5"/>
      <dgm:spPr/>
    </dgm:pt>
    <dgm:pt modelId="{DAFD7EC9-31E1-B949-B690-ED29E3F0927B}" type="pres">
      <dgm:prSet presAssocID="{DA973125-44AB-4E4B-95C7-30D8E7966FF2}" presName="root2" presStyleCnt="0"/>
      <dgm:spPr/>
    </dgm:pt>
    <dgm:pt modelId="{92FDD0D1-E882-BA4D-B489-4E18D1ACD48C}" type="pres">
      <dgm:prSet presAssocID="{DA973125-44AB-4E4B-95C7-30D8E7966FF2}" presName="LevelTwoTextNode" presStyleLbl="node3" presStyleIdx="2" presStyleCnt="5">
        <dgm:presLayoutVars>
          <dgm:chPref val="3"/>
        </dgm:presLayoutVars>
      </dgm:prSet>
      <dgm:spPr/>
    </dgm:pt>
    <dgm:pt modelId="{6B527871-1A1D-E24B-B129-313C3B872E1C}" type="pres">
      <dgm:prSet presAssocID="{DA973125-44AB-4E4B-95C7-30D8E7966FF2}" presName="level3hierChild" presStyleCnt="0"/>
      <dgm:spPr/>
    </dgm:pt>
    <dgm:pt modelId="{2DC50993-34E2-474B-98A9-01FE44A6254B}" type="pres">
      <dgm:prSet presAssocID="{64078C56-5ED1-7B47-8A4D-5BFE2FBE6241}" presName="conn2-1" presStyleLbl="parChTrans1D4" presStyleIdx="2" presStyleCnt="5"/>
      <dgm:spPr/>
    </dgm:pt>
    <dgm:pt modelId="{DF7F0760-C6AA-5745-952F-0A6774EE26D1}" type="pres">
      <dgm:prSet presAssocID="{64078C56-5ED1-7B47-8A4D-5BFE2FBE6241}" presName="connTx" presStyleLbl="parChTrans1D4" presStyleIdx="2" presStyleCnt="5"/>
      <dgm:spPr/>
    </dgm:pt>
    <dgm:pt modelId="{27618F74-154A-634D-9C2A-9C0AF934D983}" type="pres">
      <dgm:prSet presAssocID="{B5849ADC-9498-6740-A727-93E8ED38D806}" presName="root2" presStyleCnt="0"/>
      <dgm:spPr/>
    </dgm:pt>
    <dgm:pt modelId="{26C31615-921A-F545-A3CE-FAA76ECE27A6}" type="pres">
      <dgm:prSet presAssocID="{B5849ADC-9498-6740-A727-93E8ED38D806}" presName="LevelTwoTextNode" presStyleLbl="node4" presStyleIdx="2" presStyleCnt="5">
        <dgm:presLayoutVars>
          <dgm:chPref val="3"/>
        </dgm:presLayoutVars>
      </dgm:prSet>
      <dgm:spPr/>
    </dgm:pt>
    <dgm:pt modelId="{2972C65B-0C0F-7740-A35E-2ED788FE5A61}" type="pres">
      <dgm:prSet presAssocID="{B5849ADC-9498-6740-A727-93E8ED38D806}" presName="level3hierChild" presStyleCnt="0"/>
      <dgm:spPr/>
    </dgm:pt>
    <dgm:pt modelId="{88F5E116-7715-8149-BFDD-266B8BE98529}" type="pres">
      <dgm:prSet presAssocID="{6F066B97-7DE6-BB4C-8EC5-E1A311752F9F}" presName="conn2-1" presStyleLbl="parChTrans1D2" presStyleIdx="3" presStyleCnt="5"/>
      <dgm:spPr/>
    </dgm:pt>
    <dgm:pt modelId="{7D0B324F-D224-1445-AF89-AE65DE6A58DD}" type="pres">
      <dgm:prSet presAssocID="{6F066B97-7DE6-BB4C-8EC5-E1A311752F9F}" presName="connTx" presStyleLbl="parChTrans1D2" presStyleIdx="3" presStyleCnt="5"/>
      <dgm:spPr/>
    </dgm:pt>
    <dgm:pt modelId="{685513CF-7176-F54E-AE20-4616F2A40BD4}" type="pres">
      <dgm:prSet presAssocID="{661EB2EE-9DD5-294A-B778-1C2FDC0382A3}" presName="root2" presStyleCnt="0"/>
      <dgm:spPr/>
    </dgm:pt>
    <dgm:pt modelId="{FFEAC813-52E0-8A44-A526-C1D8879C87F1}" type="pres">
      <dgm:prSet presAssocID="{661EB2EE-9DD5-294A-B778-1C2FDC0382A3}" presName="LevelTwoTextNode" presStyleLbl="node2" presStyleIdx="3" presStyleCnt="5">
        <dgm:presLayoutVars>
          <dgm:chPref val="3"/>
        </dgm:presLayoutVars>
      </dgm:prSet>
      <dgm:spPr/>
    </dgm:pt>
    <dgm:pt modelId="{48760F11-2181-0040-9EF0-3AB76F860800}" type="pres">
      <dgm:prSet presAssocID="{661EB2EE-9DD5-294A-B778-1C2FDC0382A3}" presName="level3hierChild" presStyleCnt="0"/>
      <dgm:spPr/>
    </dgm:pt>
    <dgm:pt modelId="{9F87699F-5758-DB42-B8A2-746D884157C5}" type="pres">
      <dgm:prSet presAssocID="{5AE2FA0B-06EE-F649-96E0-A99F49841EF5}" presName="conn2-1" presStyleLbl="parChTrans1D3" presStyleIdx="3" presStyleCnt="5"/>
      <dgm:spPr/>
    </dgm:pt>
    <dgm:pt modelId="{20F36E35-FAE7-F146-8F1E-357E67C8014F}" type="pres">
      <dgm:prSet presAssocID="{5AE2FA0B-06EE-F649-96E0-A99F49841EF5}" presName="connTx" presStyleLbl="parChTrans1D3" presStyleIdx="3" presStyleCnt="5"/>
      <dgm:spPr/>
    </dgm:pt>
    <dgm:pt modelId="{0D0006FE-1958-D345-8600-74F4D8383725}" type="pres">
      <dgm:prSet presAssocID="{2FB787A1-30FB-3843-8758-B4C6E2B64119}" presName="root2" presStyleCnt="0"/>
      <dgm:spPr/>
    </dgm:pt>
    <dgm:pt modelId="{BCD41EBB-B942-E749-8683-925EB2F72C7A}" type="pres">
      <dgm:prSet presAssocID="{2FB787A1-30FB-3843-8758-B4C6E2B64119}" presName="LevelTwoTextNode" presStyleLbl="node3" presStyleIdx="3" presStyleCnt="5">
        <dgm:presLayoutVars>
          <dgm:chPref val="3"/>
        </dgm:presLayoutVars>
      </dgm:prSet>
      <dgm:spPr/>
    </dgm:pt>
    <dgm:pt modelId="{677FE9C9-4B94-0B4B-8E4E-9CEBE41E4436}" type="pres">
      <dgm:prSet presAssocID="{2FB787A1-30FB-3843-8758-B4C6E2B64119}" presName="level3hierChild" presStyleCnt="0"/>
      <dgm:spPr/>
    </dgm:pt>
    <dgm:pt modelId="{A9DEB26C-0D75-AA4D-B9AE-DD5AD15E9B31}" type="pres">
      <dgm:prSet presAssocID="{07474227-2781-0140-B9A5-5364FF5CDF6C}" presName="conn2-1" presStyleLbl="parChTrans1D4" presStyleIdx="3" presStyleCnt="5"/>
      <dgm:spPr/>
    </dgm:pt>
    <dgm:pt modelId="{2657986E-5954-EA41-A578-6FB82021AA32}" type="pres">
      <dgm:prSet presAssocID="{07474227-2781-0140-B9A5-5364FF5CDF6C}" presName="connTx" presStyleLbl="parChTrans1D4" presStyleIdx="3" presStyleCnt="5"/>
      <dgm:spPr/>
    </dgm:pt>
    <dgm:pt modelId="{350CF741-D51F-6D44-A7F9-2AAAD1DCBB8B}" type="pres">
      <dgm:prSet presAssocID="{AA57B833-6229-ED48-809B-990CE8C7406B}" presName="root2" presStyleCnt="0"/>
      <dgm:spPr/>
    </dgm:pt>
    <dgm:pt modelId="{6AEDD834-58B5-A54C-BE40-817621EE14A2}" type="pres">
      <dgm:prSet presAssocID="{AA57B833-6229-ED48-809B-990CE8C7406B}" presName="LevelTwoTextNode" presStyleLbl="node4" presStyleIdx="3" presStyleCnt="5">
        <dgm:presLayoutVars>
          <dgm:chPref val="3"/>
        </dgm:presLayoutVars>
      </dgm:prSet>
      <dgm:spPr/>
    </dgm:pt>
    <dgm:pt modelId="{925A8B31-5F82-CD4B-9CC3-0E2439D4BA71}" type="pres">
      <dgm:prSet presAssocID="{AA57B833-6229-ED48-809B-990CE8C7406B}" presName="level3hierChild" presStyleCnt="0"/>
      <dgm:spPr/>
    </dgm:pt>
    <dgm:pt modelId="{4E3865B8-39E8-6140-8CCC-82AF0CCF2EBA}" type="pres">
      <dgm:prSet presAssocID="{11ABF456-3558-EF46-9463-5D78ECB780F0}" presName="conn2-1" presStyleLbl="parChTrans1D2" presStyleIdx="4" presStyleCnt="5"/>
      <dgm:spPr/>
    </dgm:pt>
    <dgm:pt modelId="{029CF89E-4002-7F49-8FB9-9AA08ED48F13}" type="pres">
      <dgm:prSet presAssocID="{11ABF456-3558-EF46-9463-5D78ECB780F0}" presName="connTx" presStyleLbl="parChTrans1D2" presStyleIdx="4" presStyleCnt="5"/>
      <dgm:spPr/>
    </dgm:pt>
    <dgm:pt modelId="{2BD10C1E-925B-7745-A103-4F636A218F64}" type="pres">
      <dgm:prSet presAssocID="{AED58D66-B111-F745-88D3-FFD0CA1AE294}" presName="root2" presStyleCnt="0"/>
      <dgm:spPr/>
    </dgm:pt>
    <dgm:pt modelId="{BD784BB0-70EB-F149-A1FD-16320EB93B03}" type="pres">
      <dgm:prSet presAssocID="{AED58D66-B111-F745-88D3-FFD0CA1AE294}" presName="LevelTwoTextNode" presStyleLbl="node2" presStyleIdx="4" presStyleCnt="5">
        <dgm:presLayoutVars>
          <dgm:chPref val="3"/>
        </dgm:presLayoutVars>
      </dgm:prSet>
      <dgm:spPr/>
    </dgm:pt>
    <dgm:pt modelId="{A518F2BA-AC6F-B547-8164-F35620606CFC}" type="pres">
      <dgm:prSet presAssocID="{AED58D66-B111-F745-88D3-FFD0CA1AE294}" presName="level3hierChild" presStyleCnt="0"/>
      <dgm:spPr/>
    </dgm:pt>
    <dgm:pt modelId="{E18AB6EC-25F9-A248-B946-58403F7E6468}" type="pres">
      <dgm:prSet presAssocID="{20E9165B-6C3C-F847-9F95-30A81268DA36}" presName="conn2-1" presStyleLbl="parChTrans1D3" presStyleIdx="4" presStyleCnt="5"/>
      <dgm:spPr/>
    </dgm:pt>
    <dgm:pt modelId="{E0446C7A-8AC5-6C4F-A55B-6B40129A5F2F}" type="pres">
      <dgm:prSet presAssocID="{20E9165B-6C3C-F847-9F95-30A81268DA36}" presName="connTx" presStyleLbl="parChTrans1D3" presStyleIdx="4" presStyleCnt="5"/>
      <dgm:spPr/>
    </dgm:pt>
    <dgm:pt modelId="{A85DC292-0131-C844-8571-86864A320AB6}" type="pres">
      <dgm:prSet presAssocID="{125DEAE3-C2D3-B641-99FE-6A7A92FAB4D8}" presName="root2" presStyleCnt="0"/>
      <dgm:spPr/>
    </dgm:pt>
    <dgm:pt modelId="{A79B1B56-353B-5F44-9225-4DF9B91264D0}" type="pres">
      <dgm:prSet presAssocID="{125DEAE3-C2D3-B641-99FE-6A7A92FAB4D8}" presName="LevelTwoTextNode" presStyleLbl="node3" presStyleIdx="4" presStyleCnt="5">
        <dgm:presLayoutVars>
          <dgm:chPref val="3"/>
        </dgm:presLayoutVars>
      </dgm:prSet>
      <dgm:spPr/>
    </dgm:pt>
    <dgm:pt modelId="{A02E5B6C-8A36-0242-941A-E36C6EE36D2B}" type="pres">
      <dgm:prSet presAssocID="{125DEAE3-C2D3-B641-99FE-6A7A92FAB4D8}" presName="level3hierChild" presStyleCnt="0"/>
      <dgm:spPr/>
    </dgm:pt>
    <dgm:pt modelId="{87149A69-0323-6A4C-8FC6-37A64C36E5E0}" type="pres">
      <dgm:prSet presAssocID="{34544AA5-1C18-9845-BABF-12F1FC349BC1}" presName="conn2-1" presStyleLbl="parChTrans1D4" presStyleIdx="4" presStyleCnt="5"/>
      <dgm:spPr/>
    </dgm:pt>
    <dgm:pt modelId="{4CC1A42C-138E-314D-A0A6-DF0AF31912F0}" type="pres">
      <dgm:prSet presAssocID="{34544AA5-1C18-9845-BABF-12F1FC349BC1}" presName="connTx" presStyleLbl="parChTrans1D4" presStyleIdx="4" presStyleCnt="5"/>
      <dgm:spPr/>
    </dgm:pt>
    <dgm:pt modelId="{6F8194C0-A01F-4943-900A-C185E628DDEC}" type="pres">
      <dgm:prSet presAssocID="{1AB47884-C5A5-7F40-8360-022973310079}" presName="root2" presStyleCnt="0"/>
      <dgm:spPr/>
    </dgm:pt>
    <dgm:pt modelId="{7C752E3B-8466-F94A-B098-2F356E29233F}" type="pres">
      <dgm:prSet presAssocID="{1AB47884-C5A5-7F40-8360-022973310079}" presName="LevelTwoTextNode" presStyleLbl="node4" presStyleIdx="4" presStyleCnt="5">
        <dgm:presLayoutVars>
          <dgm:chPref val="3"/>
        </dgm:presLayoutVars>
      </dgm:prSet>
      <dgm:spPr/>
    </dgm:pt>
    <dgm:pt modelId="{06B625F8-BCD8-354E-BB17-6B7EB6521598}" type="pres">
      <dgm:prSet presAssocID="{1AB47884-C5A5-7F40-8360-022973310079}" presName="level3hierChild" presStyleCnt="0"/>
      <dgm:spPr/>
    </dgm:pt>
  </dgm:ptLst>
  <dgm:cxnLst>
    <dgm:cxn modelId="{FBF96D00-CA1E-5B42-A238-585ADA37E7C4}" type="presOf" srcId="{A0BC3842-8D60-4647-83FE-E0B15C22DB25}" destId="{4F6421CA-1BF3-1B42-BB1E-4A286137D8E0}" srcOrd="0" destOrd="0" presId="urn:microsoft.com/office/officeart/2008/layout/HorizontalMultiLevelHierarchy"/>
    <dgm:cxn modelId="{1A68F707-43B7-A242-B5B3-EDA6BB849ECB}" srcId="{B5107BF9-BE69-F049-84FF-690601565A8C}" destId="{A0BC3842-8D60-4647-83FE-E0B15C22DB25}" srcOrd="1" destOrd="0" parTransId="{BD29F586-FA39-5D44-B733-B36A7D41D97A}" sibTransId="{05C851CB-90D1-8841-A9BD-00666693C20B}"/>
    <dgm:cxn modelId="{2F1A9E0D-5263-7B46-901B-F5CE5549511E}" type="presOf" srcId="{4B9EEB77-CCFF-2F4A-9489-A32A5C1243A0}" destId="{D5A3C8C4-C556-EA4C-8139-240C77F55E4C}" srcOrd="0" destOrd="0" presId="urn:microsoft.com/office/officeart/2008/layout/HorizontalMultiLevelHierarchy"/>
    <dgm:cxn modelId="{1A85FD10-402B-DE48-933B-F6F4BAA9C9BC}" type="presOf" srcId="{FB2B4F9A-C28E-A34D-916A-B865222E2D8C}" destId="{0353F1AA-5CF4-F94A-B5FA-850D37565CE7}" srcOrd="0" destOrd="0" presId="urn:microsoft.com/office/officeart/2008/layout/HorizontalMultiLevelHierarchy"/>
    <dgm:cxn modelId="{077A671E-AB3C-6744-ABC9-E88614018526}" srcId="{B5107BF9-BE69-F049-84FF-690601565A8C}" destId="{AED58D66-B111-F745-88D3-FFD0CA1AE294}" srcOrd="4" destOrd="0" parTransId="{11ABF456-3558-EF46-9463-5D78ECB780F0}" sibTransId="{C37BF819-839A-A147-952E-A60770E13A66}"/>
    <dgm:cxn modelId="{7A54A21F-D378-7C4B-8684-8E6B608219F5}" type="presOf" srcId="{5AE2FA0B-06EE-F649-96E0-A99F49841EF5}" destId="{9F87699F-5758-DB42-B8A2-746D884157C5}" srcOrd="0" destOrd="0" presId="urn:microsoft.com/office/officeart/2008/layout/HorizontalMultiLevelHierarchy"/>
    <dgm:cxn modelId="{BBBE5521-B1FD-9B4D-84EF-C31B85F04528}" srcId="{2FB787A1-30FB-3843-8758-B4C6E2B64119}" destId="{AA57B833-6229-ED48-809B-990CE8C7406B}" srcOrd="0" destOrd="0" parTransId="{07474227-2781-0140-B9A5-5364FF5CDF6C}" sibTransId="{B0E999B2-8116-ED4E-8F90-E6546BF12A12}"/>
    <dgm:cxn modelId="{174DF929-B910-5C43-9189-9EA77491FEBF}" srcId="{661EB2EE-9DD5-294A-B778-1C2FDC0382A3}" destId="{2FB787A1-30FB-3843-8758-B4C6E2B64119}" srcOrd="0" destOrd="0" parTransId="{5AE2FA0B-06EE-F649-96E0-A99F49841EF5}" sibTransId="{C76A6968-474A-EF41-97A0-5DD45E97BAFF}"/>
    <dgm:cxn modelId="{7990432A-2FBC-DC47-A351-6AFC2D2AE89D}" type="presOf" srcId="{BD29F586-FA39-5D44-B733-B36A7D41D97A}" destId="{C4C82D17-A666-964D-9E91-076A0E1717DC}" srcOrd="0" destOrd="0" presId="urn:microsoft.com/office/officeart/2008/layout/HorizontalMultiLevelHierarchy"/>
    <dgm:cxn modelId="{6B4FDD2B-C3B7-FB45-AAD1-32D6467731C8}" type="presOf" srcId="{B5849ADC-9498-6740-A727-93E8ED38D806}" destId="{26C31615-921A-F545-A3CE-FAA76ECE27A6}" srcOrd="0" destOrd="0" presId="urn:microsoft.com/office/officeart/2008/layout/HorizontalMultiLevelHierarchy"/>
    <dgm:cxn modelId="{5541A532-CC91-2348-9754-6C0341703B65}" type="presOf" srcId="{0449CD0C-151E-C84A-8804-3BE2F1612A71}" destId="{19E95AF5-8D35-7A4E-BC9E-B3829F9E8FF3}" srcOrd="0" destOrd="0" presId="urn:microsoft.com/office/officeart/2008/layout/HorizontalMultiLevelHierarchy"/>
    <dgm:cxn modelId="{5DF0AC34-A22B-324F-B949-D350ECD5BFD2}" type="presOf" srcId="{2E48084B-7B47-4548-ABD2-C45ED2198EC5}" destId="{2C7A2BB3-6940-284D-9762-C143C5879BBE}" srcOrd="0" destOrd="0" presId="urn:microsoft.com/office/officeart/2008/layout/HorizontalMultiLevelHierarchy"/>
    <dgm:cxn modelId="{3460033C-2FF1-CD4C-8AAE-B6F5005D58CA}" type="presOf" srcId="{6F066B97-7DE6-BB4C-8EC5-E1A311752F9F}" destId="{7D0B324F-D224-1445-AF89-AE65DE6A58DD}" srcOrd="1" destOrd="0" presId="urn:microsoft.com/office/officeart/2008/layout/HorizontalMultiLevelHierarchy"/>
    <dgm:cxn modelId="{4F7D4E3D-4AE8-6B49-868D-756BE40EB493}" type="presOf" srcId="{BBCE4A91-80C5-C643-9CD5-EFB2CE13451A}" destId="{CD4D681B-018B-5941-B45F-BF8ABE942FF7}" srcOrd="0" destOrd="0" presId="urn:microsoft.com/office/officeart/2008/layout/HorizontalMultiLevelHierarchy"/>
    <dgm:cxn modelId="{0693B73E-2687-4744-968B-2326D87740CA}" srcId="{D4932E73-9426-EE42-B1C2-538A41515B9C}" destId="{B5107BF9-BE69-F049-84FF-690601565A8C}" srcOrd="0" destOrd="0" parTransId="{EAC7E77B-63C0-5645-803E-60F263C1B193}" sibTransId="{DC7E82B4-2459-AA4E-B635-5D2E494EB6F1}"/>
    <dgm:cxn modelId="{88F6F140-6B96-DD47-B68A-413FB2425DCE}" type="presOf" srcId="{34544AA5-1C18-9845-BABF-12F1FC349BC1}" destId="{87149A69-0323-6A4C-8FC6-37A64C36E5E0}" srcOrd="0" destOrd="0" presId="urn:microsoft.com/office/officeart/2008/layout/HorizontalMultiLevelHierarchy"/>
    <dgm:cxn modelId="{F7E54C42-CAF4-054B-940D-A3C5AEFDE78D}" type="presOf" srcId="{11ABF456-3558-EF46-9463-5D78ECB780F0}" destId="{4E3865B8-39E8-6140-8CCC-82AF0CCF2EBA}" srcOrd="0" destOrd="0" presId="urn:microsoft.com/office/officeart/2008/layout/HorizontalMultiLevelHierarchy"/>
    <dgm:cxn modelId="{E1192644-3974-E74C-8436-61534A4F6375}" type="presOf" srcId="{64078C56-5ED1-7B47-8A4D-5BFE2FBE6241}" destId="{2DC50993-34E2-474B-98A9-01FE44A6254B}" srcOrd="0" destOrd="0" presId="urn:microsoft.com/office/officeart/2008/layout/HorizontalMultiLevelHierarchy"/>
    <dgm:cxn modelId="{0E54F149-D549-5E4D-8019-E3EE9E9B0C4A}" type="presOf" srcId="{07474227-2781-0140-B9A5-5364FF5CDF6C}" destId="{2657986E-5954-EA41-A578-6FB82021AA32}" srcOrd="1" destOrd="0" presId="urn:microsoft.com/office/officeart/2008/layout/HorizontalMultiLevelHierarchy"/>
    <dgm:cxn modelId="{363BC84C-4BA8-7448-9740-5D47A4CB4B66}" type="presOf" srcId="{513E2D58-86E9-8440-9D61-3B9A78D5F074}" destId="{E3C762A8-6571-0A43-B499-D7559118527A}" srcOrd="0" destOrd="0" presId="urn:microsoft.com/office/officeart/2008/layout/HorizontalMultiLevelHierarchy"/>
    <dgm:cxn modelId="{62BCA750-E443-F644-A94E-5D1376A3F8BB}" type="presOf" srcId="{A0214754-6D0F-2148-A530-C86F8ACEAD94}" destId="{7E849F62-3FA3-1D42-90C1-28295923D5E2}" srcOrd="0" destOrd="0" presId="urn:microsoft.com/office/officeart/2008/layout/HorizontalMultiLevelHierarchy"/>
    <dgm:cxn modelId="{C627A950-E312-494B-9F7A-C23DB27BA385}" type="presOf" srcId="{1AB47884-C5A5-7F40-8360-022973310079}" destId="{7C752E3B-8466-F94A-B098-2F356E29233F}" srcOrd="0" destOrd="0" presId="urn:microsoft.com/office/officeart/2008/layout/HorizontalMultiLevelHierarchy"/>
    <dgm:cxn modelId="{75D3A254-0D20-744A-81A6-A767F9D2308A}" type="presOf" srcId="{68C14B41-B4AD-3C46-89DB-962AA22C99D7}" destId="{9F9DAE4B-F140-4044-B930-679C9B81EB74}" srcOrd="0" destOrd="0" presId="urn:microsoft.com/office/officeart/2008/layout/HorizontalMultiLevelHierarchy"/>
    <dgm:cxn modelId="{7F619659-35AC-1F4C-BB1E-4E4700859FB7}" type="presOf" srcId="{F7BF3946-DF91-B644-B96A-6B9D7180B303}" destId="{44CB5148-9716-D145-82FC-68399049C741}" srcOrd="0" destOrd="0" presId="urn:microsoft.com/office/officeart/2008/layout/HorizontalMultiLevelHierarchy"/>
    <dgm:cxn modelId="{86CC1560-0B4C-D248-87C3-A34627EF3B41}" type="presOf" srcId="{661EB2EE-9DD5-294A-B778-1C2FDC0382A3}" destId="{FFEAC813-52E0-8A44-A526-C1D8879C87F1}" srcOrd="0" destOrd="0" presId="urn:microsoft.com/office/officeart/2008/layout/HorizontalMultiLevelHierarchy"/>
    <dgm:cxn modelId="{3B37B360-9728-F947-A96B-CF10615500A8}" type="presOf" srcId="{AED58D66-B111-F745-88D3-FFD0CA1AE294}" destId="{BD784BB0-70EB-F149-A1FD-16320EB93B03}" srcOrd="0" destOrd="0" presId="urn:microsoft.com/office/officeart/2008/layout/HorizontalMultiLevelHierarchy"/>
    <dgm:cxn modelId="{6358C563-5E85-9848-84AF-9E45B39C1C20}" type="presOf" srcId="{2FB787A1-30FB-3843-8758-B4C6E2B64119}" destId="{BCD41EBB-B942-E749-8683-925EB2F72C7A}" srcOrd="0" destOrd="0" presId="urn:microsoft.com/office/officeart/2008/layout/HorizontalMultiLevelHierarchy"/>
    <dgm:cxn modelId="{E5E0406F-3753-DA4A-A78B-D2A3A7753428}" type="presOf" srcId="{07474227-2781-0140-B9A5-5364FF5CDF6C}" destId="{A9DEB26C-0D75-AA4D-B9AE-DD5AD15E9B31}" srcOrd="0" destOrd="0" presId="urn:microsoft.com/office/officeart/2008/layout/HorizontalMultiLevelHierarchy"/>
    <dgm:cxn modelId="{F598A279-94E0-9744-9C34-5207A42A7668}" srcId="{29B6F16A-22C5-8747-89AA-55980B71AA19}" destId="{DA973125-44AB-4E4B-95C7-30D8E7966FF2}" srcOrd="0" destOrd="0" parTransId="{513E2D58-86E9-8440-9D61-3B9A78D5F074}" sibTransId="{A2B764F4-1769-F04F-853D-8411125388F0}"/>
    <dgm:cxn modelId="{7082517A-B9C9-EF46-9C50-8CD845D58206}" srcId="{BBCE4A91-80C5-C643-9CD5-EFB2CE13451A}" destId="{D231B3B8-0E84-7840-BCBF-700AF92CE427}" srcOrd="0" destOrd="0" parTransId="{A0214754-6D0F-2148-A530-C86F8ACEAD94}" sibTransId="{67E691A4-C050-3E47-8E75-3C6636E6F224}"/>
    <dgm:cxn modelId="{4FB6FA7B-DE72-0346-9027-D92DC0A5BF27}" type="presOf" srcId="{BD29F586-FA39-5D44-B733-B36A7D41D97A}" destId="{1F3E8ED9-6B14-9B45-82F2-1B20F858874D}" srcOrd="1" destOrd="0" presId="urn:microsoft.com/office/officeart/2008/layout/HorizontalMultiLevelHierarchy"/>
    <dgm:cxn modelId="{3B48E481-9B81-114D-8A81-6194738C6A96}" type="presOf" srcId="{0449CD0C-151E-C84A-8804-3BE2F1612A71}" destId="{557904CA-43E0-8D43-AF1F-C2D2D9EE4EF3}" srcOrd="1" destOrd="0" presId="urn:microsoft.com/office/officeart/2008/layout/HorizontalMultiLevelHierarchy"/>
    <dgm:cxn modelId="{335A9383-66DA-3C4F-8A18-5B3293EC31BB}" type="presOf" srcId="{64078C56-5ED1-7B47-8A4D-5BFE2FBE6241}" destId="{DF7F0760-C6AA-5745-952F-0A6774EE26D1}" srcOrd="1" destOrd="0" presId="urn:microsoft.com/office/officeart/2008/layout/HorizontalMultiLevelHierarchy"/>
    <dgm:cxn modelId="{3DBC2E87-DE8F-B941-9EE7-F5A39B167A25}" type="presOf" srcId="{2E48084B-7B47-4548-ABD2-C45ED2198EC5}" destId="{6E01A9F3-0F99-E546-AD99-098CF6E12201}" srcOrd="1" destOrd="0" presId="urn:microsoft.com/office/officeart/2008/layout/HorizontalMultiLevelHierarchy"/>
    <dgm:cxn modelId="{C50E7588-65B6-A546-8A35-49FDC4218B42}" srcId="{B5107BF9-BE69-F049-84FF-690601565A8C}" destId="{661EB2EE-9DD5-294A-B778-1C2FDC0382A3}" srcOrd="3" destOrd="0" parTransId="{6F066B97-7DE6-BB4C-8EC5-E1A311752F9F}" sibTransId="{5F7D1BA9-B978-034B-8707-18B6C0BF4139}"/>
    <dgm:cxn modelId="{10055B89-B3C0-6845-B400-39B0660CC647}" type="presOf" srcId="{20E9165B-6C3C-F847-9F95-30A81268DA36}" destId="{E0446C7A-8AC5-6C4F-A55B-6B40129A5F2F}" srcOrd="1" destOrd="0" presId="urn:microsoft.com/office/officeart/2008/layout/HorizontalMultiLevelHierarchy"/>
    <dgm:cxn modelId="{FC81FD8E-BAC3-9840-8564-A4FEF9E1FFC7}" type="presOf" srcId="{29B6F16A-22C5-8747-89AA-55980B71AA19}" destId="{B9223B97-3D13-5B4C-8EB4-110CBC1B41EA}" srcOrd="0" destOrd="0" presId="urn:microsoft.com/office/officeart/2008/layout/HorizontalMultiLevelHierarchy"/>
    <dgm:cxn modelId="{C6A2FE92-0BA0-B441-943D-129E9A755700}" type="presOf" srcId="{5AE2FA0B-06EE-F649-96E0-A99F49841EF5}" destId="{20F36E35-FAE7-F146-8F1E-357E67C8014F}" srcOrd="1" destOrd="0" presId="urn:microsoft.com/office/officeart/2008/layout/HorizontalMultiLevelHierarchy"/>
    <dgm:cxn modelId="{01A6A594-EC3A-C140-9A27-B325F88B52F1}" type="presOf" srcId="{A0214754-6D0F-2148-A530-C86F8ACEAD94}" destId="{FFF96901-C648-C844-9B8A-B3D3308820E0}" srcOrd="1" destOrd="0" presId="urn:microsoft.com/office/officeart/2008/layout/HorizontalMultiLevelHierarchy"/>
    <dgm:cxn modelId="{72B03F95-49CB-8E49-8F21-F94F5D8995A5}" type="presOf" srcId="{125DEAE3-C2D3-B641-99FE-6A7A92FAB4D8}" destId="{A79B1B56-353B-5F44-9225-4DF9B91264D0}" srcOrd="0" destOrd="0" presId="urn:microsoft.com/office/officeart/2008/layout/HorizontalMultiLevelHierarchy"/>
    <dgm:cxn modelId="{AE09679B-C933-6B43-AC6C-F5A2A9E57D7F}" type="presOf" srcId="{270CD1E4-4B9C-0848-B54A-64DDD3B7B5B7}" destId="{0B81B9DB-096B-CD44-BDEA-2187A73251A3}" srcOrd="0" destOrd="0" presId="urn:microsoft.com/office/officeart/2008/layout/HorizontalMultiLevelHierarchy"/>
    <dgm:cxn modelId="{1A66809B-E2B6-0145-9692-AA8BFB716810}" srcId="{270CD1E4-4B9C-0848-B54A-64DDD3B7B5B7}" destId="{E3B38E79-1D61-2E4C-8D8A-1B2DDE3EB912}" srcOrd="0" destOrd="0" parTransId="{0449CD0C-151E-C84A-8804-3BE2F1612A71}" sibTransId="{3DF4432C-E0AA-DE49-A5BB-15C3EEB5168F}"/>
    <dgm:cxn modelId="{A28C089C-E8D9-894A-93C3-DECECA689028}" type="presOf" srcId="{B5107BF9-BE69-F049-84FF-690601565A8C}" destId="{22D52CDD-DCE9-514E-9E3B-A5F9507D0566}" srcOrd="0" destOrd="0" presId="urn:microsoft.com/office/officeart/2008/layout/HorizontalMultiLevelHierarchy"/>
    <dgm:cxn modelId="{DB45CF9F-C4E6-AE48-9C85-E923379583FE}" type="presOf" srcId="{68C14B41-B4AD-3C46-89DB-962AA22C99D7}" destId="{934C0235-AF8C-4B4E-B404-BF193E65A0E2}" srcOrd="1" destOrd="0" presId="urn:microsoft.com/office/officeart/2008/layout/HorizontalMultiLevelHierarchy"/>
    <dgm:cxn modelId="{54612EAA-B42F-544B-A1C3-0230DD6122E2}" type="presOf" srcId="{DA973125-44AB-4E4B-95C7-30D8E7966FF2}" destId="{92FDD0D1-E882-BA4D-B489-4E18D1ACD48C}" srcOrd="0" destOrd="0" presId="urn:microsoft.com/office/officeart/2008/layout/HorizontalMultiLevelHierarchy"/>
    <dgm:cxn modelId="{2BE404B5-688B-3349-8113-7DC07718C649}" type="presOf" srcId="{D231B3B8-0E84-7840-BCBF-700AF92CE427}" destId="{EBDFE40A-655B-5545-86CF-7DD634A83759}" srcOrd="0" destOrd="0" presId="urn:microsoft.com/office/officeart/2008/layout/HorizontalMultiLevelHierarchy"/>
    <dgm:cxn modelId="{CA87BDBF-6244-6C4A-96AE-3A85E9399E4D}" type="presOf" srcId="{AA57B833-6229-ED48-809B-990CE8C7406B}" destId="{6AEDD834-58B5-A54C-BE40-817621EE14A2}" srcOrd="0" destOrd="0" presId="urn:microsoft.com/office/officeart/2008/layout/HorizontalMultiLevelHierarchy"/>
    <dgm:cxn modelId="{F48D5DC2-8A47-964F-AB10-C8D6B9CAF0F2}" type="presOf" srcId="{11ABF456-3558-EF46-9463-5D78ECB780F0}" destId="{029CF89E-4002-7F49-8FB9-9AA08ED48F13}" srcOrd="1" destOrd="0" presId="urn:microsoft.com/office/officeart/2008/layout/HorizontalMultiLevelHierarchy"/>
    <dgm:cxn modelId="{556894C5-A0BB-5046-9CDA-5F5529D8EF0A}" type="presOf" srcId="{34544AA5-1C18-9845-BABF-12F1FC349BC1}" destId="{4CC1A42C-138E-314D-A0A6-DF0AF31912F0}" srcOrd="1" destOrd="0" presId="urn:microsoft.com/office/officeart/2008/layout/HorizontalMultiLevelHierarchy"/>
    <dgm:cxn modelId="{A30EA2C8-181C-A24F-8870-7A2A48C8DFAE}" type="presOf" srcId="{D4932E73-9426-EE42-B1C2-538A41515B9C}" destId="{89709B13-7FF7-3E40-A27B-97CA00ED6151}" srcOrd="0" destOrd="0" presId="urn:microsoft.com/office/officeart/2008/layout/HorizontalMultiLevelHierarchy"/>
    <dgm:cxn modelId="{F93C1FCE-434A-DC48-81E3-7D4F7B769FC4}" srcId="{B5107BF9-BE69-F049-84FF-690601565A8C}" destId="{270CD1E4-4B9C-0848-B54A-64DDD3B7B5B7}" srcOrd="0" destOrd="0" parTransId="{4B9EEB77-CCFF-2F4A-9489-A32A5C1243A0}" sibTransId="{CCE4737C-5C63-1A44-96BE-7F94877041A4}"/>
    <dgm:cxn modelId="{4CDF59CF-AEC8-6A43-9FA3-99E2EEC4B81C}" type="presOf" srcId="{E3B38E79-1D61-2E4C-8D8A-1B2DDE3EB912}" destId="{B8A43D2B-AB34-F046-A23D-C23863991BCE}" srcOrd="0" destOrd="0" presId="urn:microsoft.com/office/officeart/2008/layout/HorizontalMultiLevelHierarchy"/>
    <dgm:cxn modelId="{6835A4D0-5E25-6040-BDA5-0A8167841DEA}" srcId="{AED58D66-B111-F745-88D3-FFD0CA1AE294}" destId="{125DEAE3-C2D3-B641-99FE-6A7A92FAB4D8}" srcOrd="0" destOrd="0" parTransId="{20E9165B-6C3C-F847-9F95-30A81268DA36}" sibTransId="{17D89C5B-5DDD-174E-BD08-3221F1A78EA5}"/>
    <dgm:cxn modelId="{44ACC1D4-9AB9-E846-944C-69C666872BB2}" srcId="{B5107BF9-BE69-F049-84FF-690601565A8C}" destId="{29B6F16A-22C5-8747-89AA-55980B71AA19}" srcOrd="2" destOrd="0" parTransId="{2E48084B-7B47-4548-ABD2-C45ED2198EC5}" sibTransId="{B0852489-2FE9-234A-9591-FB214FB4CA01}"/>
    <dgm:cxn modelId="{4F58DBDA-E0CF-B844-8AD3-1D61BC917A2B}" srcId="{E3B38E79-1D61-2E4C-8D8A-1B2DDE3EB912}" destId="{F7BF3946-DF91-B644-B96A-6B9D7180B303}" srcOrd="0" destOrd="0" parTransId="{FB2B4F9A-C28E-A34D-916A-B865222E2D8C}" sibTransId="{8B225F58-A023-9243-AFE1-766D773F00C4}"/>
    <dgm:cxn modelId="{571FE5E4-1268-0945-AD57-245A6028E083}" type="presOf" srcId="{FB2B4F9A-C28E-A34D-916A-B865222E2D8C}" destId="{F511352F-4BD3-394A-9AD3-1484518A4F7E}" srcOrd="1" destOrd="0" presId="urn:microsoft.com/office/officeart/2008/layout/HorizontalMultiLevelHierarchy"/>
    <dgm:cxn modelId="{1ACF88E7-CF86-2F49-AB5C-A72440313DAB}" type="presOf" srcId="{6F066B97-7DE6-BB4C-8EC5-E1A311752F9F}" destId="{88F5E116-7715-8149-BFDD-266B8BE98529}" srcOrd="0" destOrd="0" presId="urn:microsoft.com/office/officeart/2008/layout/HorizontalMultiLevelHierarchy"/>
    <dgm:cxn modelId="{5312E7F0-00EE-7542-A0D2-220F5309C3F1}" type="presOf" srcId="{513E2D58-86E9-8440-9D61-3B9A78D5F074}" destId="{E887B4B6-3F47-174A-BD22-7BF5373BC8C4}" srcOrd="1" destOrd="0" presId="urn:microsoft.com/office/officeart/2008/layout/HorizontalMultiLevelHierarchy"/>
    <dgm:cxn modelId="{703276F1-D550-7747-8AEE-DEB144E84EBF}" type="presOf" srcId="{20E9165B-6C3C-F847-9F95-30A81268DA36}" destId="{E18AB6EC-25F9-A248-B946-58403F7E6468}" srcOrd="0" destOrd="0" presId="urn:microsoft.com/office/officeart/2008/layout/HorizontalMultiLevelHierarchy"/>
    <dgm:cxn modelId="{53C211F4-7B50-3149-9520-8D17211C6B74}" srcId="{A0BC3842-8D60-4647-83FE-E0B15C22DB25}" destId="{BBCE4A91-80C5-C643-9CD5-EFB2CE13451A}" srcOrd="0" destOrd="0" parTransId="{68C14B41-B4AD-3C46-89DB-962AA22C99D7}" sibTransId="{5FD5527D-9F28-0041-BF2E-666690E72CE6}"/>
    <dgm:cxn modelId="{4C6310F8-CA0B-F845-A4FC-09A8D1855FD1}" srcId="{125DEAE3-C2D3-B641-99FE-6A7A92FAB4D8}" destId="{1AB47884-C5A5-7F40-8360-022973310079}" srcOrd="0" destOrd="0" parTransId="{34544AA5-1C18-9845-BABF-12F1FC349BC1}" sibTransId="{B1DAD94A-714C-6549-B70A-6AC82813E7E8}"/>
    <dgm:cxn modelId="{E2710BFD-777D-4549-94EE-483C476EBAAA}" srcId="{DA973125-44AB-4E4B-95C7-30D8E7966FF2}" destId="{B5849ADC-9498-6740-A727-93E8ED38D806}" srcOrd="0" destOrd="0" parTransId="{64078C56-5ED1-7B47-8A4D-5BFE2FBE6241}" sibTransId="{DCEE0CAE-6CA1-B14A-8593-D29B1B76D5D6}"/>
    <dgm:cxn modelId="{01FBFEFF-3DA0-CA47-A256-854C0E5C1527}" type="presOf" srcId="{4B9EEB77-CCFF-2F4A-9489-A32A5C1243A0}" destId="{075DFEB1-5A43-FE48-81E6-24A07C58F2F5}" srcOrd="1" destOrd="0" presId="urn:microsoft.com/office/officeart/2008/layout/HorizontalMultiLevelHierarchy"/>
    <dgm:cxn modelId="{52A7A730-D4F5-4042-A914-EE1A9517FC8C}" type="presParOf" srcId="{89709B13-7FF7-3E40-A27B-97CA00ED6151}" destId="{E07E2032-B854-ED4A-973E-03115777481B}" srcOrd="0" destOrd="0" presId="urn:microsoft.com/office/officeart/2008/layout/HorizontalMultiLevelHierarchy"/>
    <dgm:cxn modelId="{99D51F0B-6DFA-B24E-BC57-0501725C3773}" type="presParOf" srcId="{E07E2032-B854-ED4A-973E-03115777481B}" destId="{22D52CDD-DCE9-514E-9E3B-A5F9507D0566}" srcOrd="0" destOrd="0" presId="urn:microsoft.com/office/officeart/2008/layout/HorizontalMultiLevelHierarchy"/>
    <dgm:cxn modelId="{B1D8997F-16AC-704E-BC9E-34C6799075FC}" type="presParOf" srcId="{E07E2032-B854-ED4A-973E-03115777481B}" destId="{7A183AE4-57C9-2849-984C-A6DA998E0F67}" srcOrd="1" destOrd="0" presId="urn:microsoft.com/office/officeart/2008/layout/HorizontalMultiLevelHierarchy"/>
    <dgm:cxn modelId="{38DE8B9B-05F9-4E4A-810D-E2643C5B3060}" type="presParOf" srcId="{7A183AE4-57C9-2849-984C-A6DA998E0F67}" destId="{D5A3C8C4-C556-EA4C-8139-240C77F55E4C}" srcOrd="0" destOrd="0" presId="urn:microsoft.com/office/officeart/2008/layout/HorizontalMultiLevelHierarchy"/>
    <dgm:cxn modelId="{F87E0D52-A8A9-4E4C-9B57-9F4BD6E1DBA1}" type="presParOf" srcId="{D5A3C8C4-C556-EA4C-8139-240C77F55E4C}" destId="{075DFEB1-5A43-FE48-81E6-24A07C58F2F5}" srcOrd="0" destOrd="0" presId="urn:microsoft.com/office/officeart/2008/layout/HorizontalMultiLevelHierarchy"/>
    <dgm:cxn modelId="{12AD6336-DBBB-7945-900F-B6052A7D248E}" type="presParOf" srcId="{7A183AE4-57C9-2849-984C-A6DA998E0F67}" destId="{27147009-DEFF-C24B-A680-B72D1346B884}" srcOrd="1" destOrd="0" presId="urn:microsoft.com/office/officeart/2008/layout/HorizontalMultiLevelHierarchy"/>
    <dgm:cxn modelId="{57353B65-A6E8-8745-ADFF-DE96097286D9}" type="presParOf" srcId="{27147009-DEFF-C24B-A680-B72D1346B884}" destId="{0B81B9DB-096B-CD44-BDEA-2187A73251A3}" srcOrd="0" destOrd="0" presId="urn:microsoft.com/office/officeart/2008/layout/HorizontalMultiLevelHierarchy"/>
    <dgm:cxn modelId="{A894AA3B-022E-B644-8844-536EA6DFB4CC}" type="presParOf" srcId="{27147009-DEFF-C24B-A680-B72D1346B884}" destId="{1EF5779C-111E-AB43-92D6-8376EF60204E}" srcOrd="1" destOrd="0" presId="urn:microsoft.com/office/officeart/2008/layout/HorizontalMultiLevelHierarchy"/>
    <dgm:cxn modelId="{60FBD06B-43C8-7545-B6CB-FEDDB473CAD0}" type="presParOf" srcId="{1EF5779C-111E-AB43-92D6-8376EF60204E}" destId="{19E95AF5-8D35-7A4E-BC9E-B3829F9E8FF3}" srcOrd="0" destOrd="0" presId="urn:microsoft.com/office/officeart/2008/layout/HorizontalMultiLevelHierarchy"/>
    <dgm:cxn modelId="{7CF8F945-CD85-D24B-97A5-FDC9CB7D71B1}" type="presParOf" srcId="{19E95AF5-8D35-7A4E-BC9E-B3829F9E8FF3}" destId="{557904CA-43E0-8D43-AF1F-C2D2D9EE4EF3}" srcOrd="0" destOrd="0" presId="urn:microsoft.com/office/officeart/2008/layout/HorizontalMultiLevelHierarchy"/>
    <dgm:cxn modelId="{AEA67C5D-AF18-E24E-A8D8-DE64BFFCB50D}" type="presParOf" srcId="{1EF5779C-111E-AB43-92D6-8376EF60204E}" destId="{BE66BAA9-6A40-FE45-A329-7D90B24EF87D}" srcOrd="1" destOrd="0" presId="urn:microsoft.com/office/officeart/2008/layout/HorizontalMultiLevelHierarchy"/>
    <dgm:cxn modelId="{243CCE36-9BBD-7049-B2CD-3BED2E0D71B4}" type="presParOf" srcId="{BE66BAA9-6A40-FE45-A329-7D90B24EF87D}" destId="{B8A43D2B-AB34-F046-A23D-C23863991BCE}" srcOrd="0" destOrd="0" presId="urn:microsoft.com/office/officeart/2008/layout/HorizontalMultiLevelHierarchy"/>
    <dgm:cxn modelId="{B1206BB2-06F9-0F41-A23F-485A6F3878A0}" type="presParOf" srcId="{BE66BAA9-6A40-FE45-A329-7D90B24EF87D}" destId="{0B2F83DC-FDC6-7241-AB27-B9D946A6E9F9}" srcOrd="1" destOrd="0" presId="urn:microsoft.com/office/officeart/2008/layout/HorizontalMultiLevelHierarchy"/>
    <dgm:cxn modelId="{FFEE7CB4-A870-AA46-BB61-75276D519E32}" type="presParOf" srcId="{0B2F83DC-FDC6-7241-AB27-B9D946A6E9F9}" destId="{0353F1AA-5CF4-F94A-B5FA-850D37565CE7}" srcOrd="0" destOrd="0" presId="urn:microsoft.com/office/officeart/2008/layout/HorizontalMultiLevelHierarchy"/>
    <dgm:cxn modelId="{9745848B-4443-7748-8B88-2EA9A1B6EFC2}" type="presParOf" srcId="{0353F1AA-5CF4-F94A-B5FA-850D37565CE7}" destId="{F511352F-4BD3-394A-9AD3-1484518A4F7E}" srcOrd="0" destOrd="0" presId="urn:microsoft.com/office/officeart/2008/layout/HorizontalMultiLevelHierarchy"/>
    <dgm:cxn modelId="{FB6F9A0C-75D1-1D44-B4B7-895229DD3EE3}" type="presParOf" srcId="{0B2F83DC-FDC6-7241-AB27-B9D946A6E9F9}" destId="{BCDFB976-C455-3D40-AC8E-93CA8F8D5A0A}" srcOrd="1" destOrd="0" presId="urn:microsoft.com/office/officeart/2008/layout/HorizontalMultiLevelHierarchy"/>
    <dgm:cxn modelId="{F3E142BB-2E42-6D4C-9566-3C1FB689F13B}" type="presParOf" srcId="{BCDFB976-C455-3D40-AC8E-93CA8F8D5A0A}" destId="{44CB5148-9716-D145-82FC-68399049C741}" srcOrd="0" destOrd="0" presId="urn:microsoft.com/office/officeart/2008/layout/HorizontalMultiLevelHierarchy"/>
    <dgm:cxn modelId="{EB1D9108-43CB-304A-B620-155581788934}" type="presParOf" srcId="{BCDFB976-C455-3D40-AC8E-93CA8F8D5A0A}" destId="{6ED17969-EDCF-D344-9AD0-E9EAA52C9635}" srcOrd="1" destOrd="0" presId="urn:microsoft.com/office/officeart/2008/layout/HorizontalMultiLevelHierarchy"/>
    <dgm:cxn modelId="{7B21E24A-134C-CE48-AEBA-A16F3A324E1C}" type="presParOf" srcId="{7A183AE4-57C9-2849-984C-A6DA998E0F67}" destId="{C4C82D17-A666-964D-9E91-076A0E1717DC}" srcOrd="2" destOrd="0" presId="urn:microsoft.com/office/officeart/2008/layout/HorizontalMultiLevelHierarchy"/>
    <dgm:cxn modelId="{7B131C62-3634-4D4F-B34D-F767EC5DEEB7}" type="presParOf" srcId="{C4C82D17-A666-964D-9E91-076A0E1717DC}" destId="{1F3E8ED9-6B14-9B45-82F2-1B20F858874D}" srcOrd="0" destOrd="0" presId="urn:microsoft.com/office/officeart/2008/layout/HorizontalMultiLevelHierarchy"/>
    <dgm:cxn modelId="{FAA0F1B6-BF88-094B-B1CB-D46D775388BB}" type="presParOf" srcId="{7A183AE4-57C9-2849-984C-A6DA998E0F67}" destId="{DFF8715C-62F0-7349-AFEA-BD4D5C0C1BE3}" srcOrd="3" destOrd="0" presId="urn:microsoft.com/office/officeart/2008/layout/HorizontalMultiLevelHierarchy"/>
    <dgm:cxn modelId="{4E1A02C9-2BD0-F542-8F23-07B63789F055}" type="presParOf" srcId="{DFF8715C-62F0-7349-AFEA-BD4D5C0C1BE3}" destId="{4F6421CA-1BF3-1B42-BB1E-4A286137D8E0}" srcOrd="0" destOrd="0" presId="urn:microsoft.com/office/officeart/2008/layout/HorizontalMultiLevelHierarchy"/>
    <dgm:cxn modelId="{A8134E0C-4818-9A41-9BAA-1E12BF2C16EF}" type="presParOf" srcId="{DFF8715C-62F0-7349-AFEA-BD4D5C0C1BE3}" destId="{271ED05A-AF70-DC49-9135-46607B1249C9}" srcOrd="1" destOrd="0" presId="urn:microsoft.com/office/officeart/2008/layout/HorizontalMultiLevelHierarchy"/>
    <dgm:cxn modelId="{C0D456BC-09AC-E846-8673-38EC9C9D7121}" type="presParOf" srcId="{271ED05A-AF70-DC49-9135-46607B1249C9}" destId="{9F9DAE4B-F140-4044-B930-679C9B81EB74}" srcOrd="0" destOrd="0" presId="urn:microsoft.com/office/officeart/2008/layout/HorizontalMultiLevelHierarchy"/>
    <dgm:cxn modelId="{87A3706B-4079-DB4C-95B7-1CB95A3426C2}" type="presParOf" srcId="{9F9DAE4B-F140-4044-B930-679C9B81EB74}" destId="{934C0235-AF8C-4B4E-B404-BF193E65A0E2}" srcOrd="0" destOrd="0" presId="urn:microsoft.com/office/officeart/2008/layout/HorizontalMultiLevelHierarchy"/>
    <dgm:cxn modelId="{90CB117B-7055-0C4D-9CCA-9D0AFD557D2F}" type="presParOf" srcId="{271ED05A-AF70-DC49-9135-46607B1249C9}" destId="{C6B7527C-0947-FF48-937E-28CE4B56C583}" srcOrd="1" destOrd="0" presId="urn:microsoft.com/office/officeart/2008/layout/HorizontalMultiLevelHierarchy"/>
    <dgm:cxn modelId="{EF4F4C3B-72A4-9D43-8A16-62E5616C27E9}" type="presParOf" srcId="{C6B7527C-0947-FF48-937E-28CE4B56C583}" destId="{CD4D681B-018B-5941-B45F-BF8ABE942FF7}" srcOrd="0" destOrd="0" presId="urn:microsoft.com/office/officeart/2008/layout/HorizontalMultiLevelHierarchy"/>
    <dgm:cxn modelId="{B710AA52-076C-F946-8817-4A091AE720AF}" type="presParOf" srcId="{C6B7527C-0947-FF48-937E-28CE4B56C583}" destId="{854AACEF-27BA-4044-894A-7725BB724818}" srcOrd="1" destOrd="0" presId="urn:microsoft.com/office/officeart/2008/layout/HorizontalMultiLevelHierarchy"/>
    <dgm:cxn modelId="{3CA1E712-93A3-2645-B3BC-8729E0B7385A}" type="presParOf" srcId="{854AACEF-27BA-4044-894A-7725BB724818}" destId="{7E849F62-3FA3-1D42-90C1-28295923D5E2}" srcOrd="0" destOrd="0" presId="urn:microsoft.com/office/officeart/2008/layout/HorizontalMultiLevelHierarchy"/>
    <dgm:cxn modelId="{F8AECE4C-B605-B544-88E1-3BD32DF6CFE0}" type="presParOf" srcId="{7E849F62-3FA3-1D42-90C1-28295923D5E2}" destId="{FFF96901-C648-C844-9B8A-B3D3308820E0}" srcOrd="0" destOrd="0" presId="urn:microsoft.com/office/officeart/2008/layout/HorizontalMultiLevelHierarchy"/>
    <dgm:cxn modelId="{CC2B93F3-EB27-FB4B-9BD9-6F99BE14ED92}" type="presParOf" srcId="{854AACEF-27BA-4044-894A-7725BB724818}" destId="{E6CCB4F4-7450-964E-9A8B-02418F689B4F}" srcOrd="1" destOrd="0" presId="urn:microsoft.com/office/officeart/2008/layout/HorizontalMultiLevelHierarchy"/>
    <dgm:cxn modelId="{D52D1FF4-65C2-8640-9E48-37DAA28F3D3D}" type="presParOf" srcId="{E6CCB4F4-7450-964E-9A8B-02418F689B4F}" destId="{EBDFE40A-655B-5545-86CF-7DD634A83759}" srcOrd="0" destOrd="0" presId="urn:microsoft.com/office/officeart/2008/layout/HorizontalMultiLevelHierarchy"/>
    <dgm:cxn modelId="{E7EA5E9B-4E55-AF46-B7AB-CFFC92A33C58}" type="presParOf" srcId="{E6CCB4F4-7450-964E-9A8B-02418F689B4F}" destId="{C4D9D731-037A-9141-AFDB-FBA642D2D1C9}" srcOrd="1" destOrd="0" presId="urn:microsoft.com/office/officeart/2008/layout/HorizontalMultiLevelHierarchy"/>
    <dgm:cxn modelId="{D00E4B6B-4594-4E46-A658-F26983C6424A}" type="presParOf" srcId="{7A183AE4-57C9-2849-984C-A6DA998E0F67}" destId="{2C7A2BB3-6940-284D-9762-C143C5879BBE}" srcOrd="4" destOrd="0" presId="urn:microsoft.com/office/officeart/2008/layout/HorizontalMultiLevelHierarchy"/>
    <dgm:cxn modelId="{E3D92831-2A02-D247-AFD9-0A0E22A85EBE}" type="presParOf" srcId="{2C7A2BB3-6940-284D-9762-C143C5879BBE}" destId="{6E01A9F3-0F99-E546-AD99-098CF6E12201}" srcOrd="0" destOrd="0" presId="urn:microsoft.com/office/officeart/2008/layout/HorizontalMultiLevelHierarchy"/>
    <dgm:cxn modelId="{DE0DCE55-EF8B-F140-9611-A712C5F3A3F2}" type="presParOf" srcId="{7A183AE4-57C9-2849-984C-A6DA998E0F67}" destId="{8AAF2A2E-2C26-3546-B791-68899DC0F0DD}" srcOrd="5" destOrd="0" presId="urn:microsoft.com/office/officeart/2008/layout/HorizontalMultiLevelHierarchy"/>
    <dgm:cxn modelId="{86C58BB4-8613-DB40-81C3-200F2E2AA31F}" type="presParOf" srcId="{8AAF2A2E-2C26-3546-B791-68899DC0F0DD}" destId="{B9223B97-3D13-5B4C-8EB4-110CBC1B41EA}" srcOrd="0" destOrd="0" presId="urn:microsoft.com/office/officeart/2008/layout/HorizontalMultiLevelHierarchy"/>
    <dgm:cxn modelId="{FB3DEE79-8EAA-D846-8EBE-BD9B8ABBA7A7}" type="presParOf" srcId="{8AAF2A2E-2C26-3546-B791-68899DC0F0DD}" destId="{0B4693BA-EDF1-4044-8940-199BCF4BEC97}" srcOrd="1" destOrd="0" presId="urn:microsoft.com/office/officeart/2008/layout/HorizontalMultiLevelHierarchy"/>
    <dgm:cxn modelId="{FD160EE3-1059-0B4F-ABCA-2C7DB8C8B2FB}" type="presParOf" srcId="{0B4693BA-EDF1-4044-8940-199BCF4BEC97}" destId="{E3C762A8-6571-0A43-B499-D7559118527A}" srcOrd="0" destOrd="0" presId="urn:microsoft.com/office/officeart/2008/layout/HorizontalMultiLevelHierarchy"/>
    <dgm:cxn modelId="{9E8E6C73-37F7-574C-8E9B-5D437D71A414}" type="presParOf" srcId="{E3C762A8-6571-0A43-B499-D7559118527A}" destId="{E887B4B6-3F47-174A-BD22-7BF5373BC8C4}" srcOrd="0" destOrd="0" presId="urn:microsoft.com/office/officeart/2008/layout/HorizontalMultiLevelHierarchy"/>
    <dgm:cxn modelId="{5DEB005B-70E7-7B40-94FB-4E8890019B30}" type="presParOf" srcId="{0B4693BA-EDF1-4044-8940-199BCF4BEC97}" destId="{DAFD7EC9-31E1-B949-B690-ED29E3F0927B}" srcOrd="1" destOrd="0" presId="urn:microsoft.com/office/officeart/2008/layout/HorizontalMultiLevelHierarchy"/>
    <dgm:cxn modelId="{EB75564D-7030-7C42-B1D0-DBCC9977B858}" type="presParOf" srcId="{DAFD7EC9-31E1-B949-B690-ED29E3F0927B}" destId="{92FDD0D1-E882-BA4D-B489-4E18D1ACD48C}" srcOrd="0" destOrd="0" presId="urn:microsoft.com/office/officeart/2008/layout/HorizontalMultiLevelHierarchy"/>
    <dgm:cxn modelId="{51AD9302-6528-334D-AAB2-A7A7A503DC0B}" type="presParOf" srcId="{DAFD7EC9-31E1-B949-B690-ED29E3F0927B}" destId="{6B527871-1A1D-E24B-B129-313C3B872E1C}" srcOrd="1" destOrd="0" presId="urn:microsoft.com/office/officeart/2008/layout/HorizontalMultiLevelHierarchy"/>
    <dgm:cxn modelId="{8F395064-ECA9-BD44-AB45-2B4EEBD2B866}" type="presParOf" srcId="{6B527871-1A1D-E24B-B129-313C3B872E1C}" destId="{2DC50993-34E2-474B-98A9-01FE44A6254B}" srcOrd="0" destOrd="0" presId="urn:microsoft.com/office/officeart/2008/layout/HorizontalMultiLevelHierarchy"/>
    <dgm:cxn modelId="{AB125E0A-AA92-6443-AC53-39A3F9C1D99D}" type="presParOf" srcId="{2DC50993-34E2-474B-98A9-01FE44A6254B}" destId="{DF7F0760-C6AA-5745-952F-0A6774EE26D1}" srcOrd="0" destOrd="0" presId="urn:microsoft.com/office/officeart/2008/layout/HorizontalMultiLevelHierarchy"/>
    <dgm:cxn modelId="{9B6D1BE5-55C4-064C-9DF6-5404907AD8CB}" type="presParOf" srcId="{6B527871-1A1D-E24B-B129-313C3B872E1C}" destId="{27618F74-154A-634D-9C2A-9C0AF934D983}" srcOrd="1" destOrd="0" presId="urn:microsoft.com/office/officeart/2008/layout/HorizontalMultiLevelHierarchy"/>
    <dgm:cxn modelId="{A5E06A64-BEC5-4743-B2AA-E67F6ACA93DC}" type="presParOf" srcId="{27618F74-154A-634D-9C2A-9C0AF934D983}" destId="{26C31615-921A-F545-A3CE-FAA76ECE27A6}" srcOrd="0" destOrd="0" presId="urn:microsoft.com/office/officeart/2008/layout/HorizontalMultiLevelHierarchy"/>
    <dgm:cxn modelId="{13A98519-68B4-CA43-920D-F1B8A04B27E9}" type="presParOf" srcId="{27618F74-154A-634D-9C2A-9C0AF934D983}" destId="{2972C65B-0C0F-7740-A35E-2ED788FE5A61}" srcOrd="1" destOrd="0" presId="urn:microsoft.com/office/officeart/2008/layout/HorizontalMultiLevelHierarchy"/>
    <dgm:cxn modelId="{DE1BDDF3-3B3C-BA43-87DF-377FFA0269EF}" type="presParOf" srcId="{7A183AE4-57C9-2849-984C-A6DA998E0F67}" destId="{88F5E116-7715-8149-BFDD-266B8BE98529}" srcOrd="6" destOrd="0" presId="urn:microsoft.com/office/officeart/2008/layout/HorizontalMultiLevelHierarchy"/>
    <dgm:cxn modelId="{D996DD72-0587-6B41-A640-3709627C5470}" type="presParOf" srcId="{88F5E116-7715-8149-BFDD-266B8BE98529}" destId="{7D0B324F-D224-1445-AF89-AE65DE6A58DD}" srcOrd="0" destOrd="0" presId="urn:microsoft.com/office/officeart/2008/layout/HorizontalMultiLevelHierarchy"/>
    <dgm:cxn modelId="{CDB8933F-1AED-1546-BB0A-FF27A6C1497C}" type="presParOf" srcId="{7A183AE4-57C9-2849-984C-A6DA998E0F67}" destId="{685513CF-7176-F54E-AE20-4616F2A40BD4}" srcOrd="7" destOrd="0" presId="urn:microsoft.com/office/officeart/2008/layout/HorizontalMultiLevelHierarchy"/>
    <dgm:cxn modelId="{CB249932-C4A3-F94E-A35D-D09757C80860}" type="presParOf" srcId="{685513CF-7176-F54E-AE20-4616F2A40BD4}" destId="{FFEAC813-52E0-8A44-A526-C1D8879C87F1}" srcOrd="0" destOrd="0" presId="urn:microsoft.com/office/officeart/2008/layout/HorizontalMultiLevelHierarchy"/>
    <dgm:cxn modelId="{9A19735C-9416-E14E-9F8E-CB17C431EEB4}" type="presParOf" srcId="{685513CF-7176-F54E-AE20-4616F2A40BD4}" destId="{48760F11-2181-0040-9EF0-3AB76F860800}" srcOrd="1" destOrd="0" presId="urn:microsoft.com/office/officeart/2008/layout/HorizontalMultiLevelHierarchy"/>
    <dgm:cxn modelId="{E059948C-068E-3C4E-B96C-0BFB65ACC543}" type="presParOf" srcId="{48760F11-2181-0040-9EF0-3AB76F860800}" destId="{9F87699F-5758-DB42-B8A2-746D884157C5}" srcOrd="0" destOrd="0" presId="urn:microsoft.com/office/officeart/2008/layout/HorizontalMultiLevelHierarchy"/>
    <dgm:cxn modelId="{18B659CA-1273-EE43-822F-FAA652843861}" type="presParOf" srcId="{9F87699F-5758-DB42-B8A2-746D884157C5}" destId="{20F36E35-FAE7-F146-8F1E-357E67C8014F}" srcOrd="0" destOrd="0" presId="urn:microsoft.com/office/officeart/2008/layout/HorizontalMultiLevelHierarchy"/>
    <dgm:cxn modelId="{6A83FAA0-ECA7-2F4A-A4B0-89BAFE904B2A}" type="presParOf" srcId="{48760F11-2181-0040-9EF0-3AB76F860800}" destId="{0D0006FE-1958-D345-8600-74F4D8383725}" srcOrd="1" destOrd="0" presId="urn:microsoft.com/office/officeart/2008/layout/HorizontalMultiLevelHierarchy"/>
    <dgm:cxn modelId="{9525631C-77CB-D34A-B768-977CCA957A94}" type="presParOf" srcId="{0D0006FE-1958-D345-8600-74F4D8383725}" destId="{BCD41EBB-B942-E749-8683-925EB2F72C7A}" srcOrd="0" destOrd="0" presId="urn:microsoft.com/office/officeart/2008/layout/HorizontalMultiLevelHierarchy"/>
    <dgm:cxn modelId="{31F5EBED-F59B-254D-BAB3-B580C30EBFE5}" type="presParOf" srcId="{0D0006FE-1958-D345-8600-74F4D8383725}" destId="{677FE9C9-4B94-0B4B-8E4E-9CEBE41E4436}" srcOrd="1" destOrd="0" presId="urn:microsoft.com/office/officeart/2008/layout/HorizontalMultiLevelHierarchy"/>
    <dgm:cxn modelId="{842ECEBD-E9C0-F04C-8E80-C9289BEA5599}" type="presParOf" srcId="{677FE9C9-4B94-0B4B-8E4E-9CEBE41E4436}" destId="{A9DEB26C-0D75-AA4D-B9AE-DD5AD15E9B31}" srcOrd="0" destOrd="0" presId="urn:microsoft.com/office/officeart/2008/layout/HorizontalMultiLevelHierarchy"/>
    <dgm:cxn modelId="{4A95BDBB-3AF0-1C49-BC71-8ABE1844425F}" type="presParOf" srcId="{A9DEB26C-0D75-AA4D-B9AE-DD5AD15E9B31}" destId="{2657986E-5954-EA41-A578-6FB82021AA32}" srcOrd="0" destOrd="0" presId="urn:microsoft.com/office/officeart/2008/layout/HorizontalMultiLevelHierarchy"/>
    <dgm:cxn modelId="{BEEEF500-9C48-E146-8F5D-626A47C45D06}" type="presParOf" srcId="{677FE9C9-4B94-0B4B-8E4E-9CEBE41E4436}" destId="{350CF741-D51F-6D44-A7F9-2AAAD1DCBB8B}" srcOrd="1" destOrd="0" presId="urn:microsoft.com/office/officeart/2008/layout/HorizontalMultiLevelHierarchy"/>
    <dgm:cxn modelId="{49D86C9C-C5CD-444C-BEA9-22F1531119BD}" type="presParOf" srcId="{350CF741-D51F-6D44-A7F9-2AAAD1DCBB8B}" destId="{6AEDD834-58B5-A54C-BE40-817621EE14A2}" srcOrd="0" destOrd="0" presId="urn:microsoft.com/office/officeart/2008/layout/HorizontalMultiLevelHierarchy"/>
    <dgm:cxn modelId="{78CBFF77-94D8-874C-9FCD-07395F121030}" type="presParOf" srcId="{350CF741-D51F-6D44-A7F9-2AAAD1DCBB8B}" destId="{925A8B31-5F82-CD4B-9CC3-0E2439D4BA71}" srcOrd="1" destOrd="0" presId="urn:microsoft.com/office/officeart/2008/layout/HorizontalMultiLevelHierarchy"/>
    <dgm:cxn modelId="{1E2DAAA0-4947-D146-A05C-63C1335651E8}" type="presParOf" srcId="{7A183AE4-57C9-2849-984C-A6DA998E0F67}" destId="{4E3865B8-39E8-6140-8CCC-82AF0CCF2EBA}" srcOrd="8" destOrd="0" presId="urn:microsoft.com/office/officeart/2008/layout/HorizontalMultiLevelHierarchy"/>
    <dgm:cxn modelId="{E98A5E37-F0CE-F74D-B6A0-F3327875FD36}" type="presParOf" srcId="{4E3865B8-39E8-6140-8CCC-82AF0CCF2EBA}" destId="{029CF89E-4002-7F49-8FB9-9AA08ED48F13}" srcOrd="0" destOrd="0" presId="urn:microsoft.com/office/officeart/2008/layout/HorizontalMultiLevelHierarchy"/>
    <dgm:cxn modelId="{EA260992-BE0B-B049-AC5C-6DEF53E36E9F}" type="presParOf" srcId="{7A183AE4-57C9-2849-984C-A6DA998E0F67}" destId="{2BD10C1E-925B-7745-A103-4F636A218F64}" srcOrd="9" destOrd="0" presId="urn:microsoft.com/office/officeart/2008/layout/HorizontalMultiLevelHierarchy"/>
    <dgm:cxn modelId="{4E018B3B-0001-FE48-BA66-D1CEA2A1211E}" type="presParOf" srcId="{2BD10C1E-925B-7745-A103-4F636A218F64}" destId="{BD784BB0-70EB-F149-A1FD-16320EB93B03}" srcOrd="0" destOrd="0" presId="urn:microsoft.com/office/officeart/2008/layout/HorizontalMultiLevelHierarchy"/>
    <dgm:cxn modelId="{9EDD09F6-F384-9E4A-A92A-28EA093C4574}" type="presParOf" srcId="{2BD10C1E-925B-7745-A103-4F636A218F64}" destId="{A518F2BA-AC6F-B547-8164-F35620606CFC}" srcOrd="1" destOrd="0" presId="urn:microsoft.com/office/officeart/2008/layout/HorizontalMultiLevelHierarchy"/>
    <dgm:cxn modelId="{E1A20DDC-BEC2-8541-9375-AD9C998DC988}" type="presParOf" srcId="{A518F2BA-AC6F-B547-8164-F35620606CFC}" destId="{E18AB6EC-25F9-A248-B946-58403F7E6468}" srcOrd="0" destOrd="0" presId="urn:microsoft.com/office/officeart/2008/layout/HorizontalMultiLevelHierarchy"/>
    <dgm:cxn modelId="{FB89F29D-9535-D54A-9E2F-4A92CA19B78D}" type="presParOf" srcId="{E18AB6EC-25F9-A248-B946-58403F7E6468}" destId="{E0446C7A-8AC5-6C4F-A55B-6B40129A5F2F}" srcOrd="0" destOrd="0" presId="urn:microsoft.com/office/officeart/2008/layout/HorizontalMultiLevelHierarchy"/>
    <dgm:cxn modelId="{12C9A2FD-50CC-9249-ADC7-467B1D1D82F7}" type="presParOf" srcId="{A518F2BA-AC6F-B547-8164-F35620606CFC}" destId="{A85DC292-0131-C844-8571-86864A320AB6}" srcOrd="1" destOrd="0" presId="urn:microsoft.com/office/officeart/2008/layout/HorizontalMultiLevelHierarchy"/>
    <dgm:cxn modelId="{022140D4-DD67-1F4F-855D-28DFF0B65B0A}" type="presParOf" srcId="{A85DC292-0131-C844-8571-86864A320AB6}" destId="{A79B1B56-353B-5F44-9225-4DF9B91264D0}" srcOrd="0" destOrd="0" presId="urn:microsoft.com/office/officeart/2008/layout/HorizontalMultiLevelHierarchy"/>
    <dgm:cxn modelId="{0E3AA6E5-9F61-764F-942D-1B30C56D2A3A}" type="presParOf" srcId="{A85DC292-0131-C844-8571-86864A320AB6}" destId="{A02E5B6C-8A36-0242-941A-E36C6EE36D2B}" srcOrd="1" destOrd="0" presId="urn:microsoft.com/office/officeart/2008/layout/HorizontalMultiLevelHierarchy"/>
    <dgm:cxn modelId="{E805746F-8B66-E143-A06E-F7BBBDB787D7}" type="presParOf" srcId="{A02E5B6C-8A36-0242-941A-E36C6EE36D2B}" destId="{87149A69-0323-6A4C-8FC6-37A64C36E5E0}" srcOrd="0" destOrd="0" presId="urn:microsoft.com/office/officeart/2008/layout/HorizontalMultiLevelHierarchy"/>
    <dgm:cxn modelId="{CA8D4749-7C68-B64C-8A2E-ED32A9F38B6A}" type="presParOf" srcId="{87149A69-0323-6A4C-8FC6-37A64C36E5E0}" destId="{4CC1A42C-138E-314D-A0A6-DF0AF31912F0}" srcOrd="0" destOrd="0" presId="urn:microsoft.com/office/officeart/2008/layout/HorizontalMultiLevelHierarchy"/>
    <dgm:cxn modelId="{02094770-83F4-884C-A16A-BC35C5917873}" type="presParOf" srcId="{A02E5B6C-8A36-0242-941A-E36C6EE36D2B}" destId="{6F8194C0-A01F-4943-900A-C185E628DDEC}" srcOrd="1" destOrd="0" presId="urn:microsoft.com/office/officeart/2008/layout/HorizontalMultiLevelHierarchy"/>
    <dgm:cxn modelId="{0C9952C0-4EA5-6C45-8C2E-EDB4726B65F1}" type="presParOf" srcId="{6F8194C0-A01F-4943-900A-C185E628DDEC}" destId="{7C752E3B-8466-F94A-B098-2F356E29233F}" srcOrd="0" destOrd="0" presId="urn:microsoft.com/office/officeart/2008/layout/HorizontalMultiLevelHierarchy"/>
    <dgm:cxn modelId="{7B5293F3-B31F-124E-BE85-0B2D10E4418C}" type="presParOf" srcId="{6F8194C0-A01F-4943-900A-C185E628DDEC}" destId="{06B625F8-BCD8-354E-BB17-6B7EB652159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149A69-0323-6A4C-8FC6-37A64C36E5E0}">
      <dsp:nvSpPr>
        <dsp:cNvPr id="0" name=""/>
        <dsp:cNvSpPr/>
      </dsp:nvSpPr>
      <dsp:spPr>
        <a:xfrm>
          <a:off x="5629743" y="4249658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27428" y="4284973"/>
        <a:ext cx="20808" cy="20808"/>
      </dsp:txXfrm>
    </dsp:sp>
    <dsp:sp modelId="{E18AB6EC-25F9-A248-B946-58403F7E6468}">
      <dsp:nvSpPr>
        <dsp:cNvPr id="0" name=""/>
        <dsp:cNvSpPr/>
      </dsp:nvSpPr>
      <dsp:spPr>
        <a:xfrm>
          <a:off x="3132674" y="4249658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30359" y="4284973"/>
        <a:ext cx="20808" cy="20808"/>
      </dsp:txXfrm>
    </dsp:sp>
    <dsp:sp modelId="{4E3865B8-39E8-6140-8CCC-82AF0CCF2EBA}">
      <dsp:nvSpPr>
        <dsp:cNvPr id="0" name=""/>
        <dsp:cNvSpPr/>
      </dsp:nvSpPr>
      <dsp:spPr>
        <a:xfrm>
          <a:off x="635605" y="2709333"/>
          <a:ext cx="416178" cy="1586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8089" y="0"/>
              </a:lnTo>
              <a:lnTo>
                <a:pt x="208089" y="1586044"/>
              </a:lnTo>
              <a:lnTo>
                <a:pt x="416178" y="1586044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02700" y="3461362"/>
        <a:ext cx="81986" cy="81986"/>
      </dsp:txXfrm>
    </dsp:sp>
    <dsp:sp modelId="{A9DEB26C-0D75-AA4D-B9AE-DD5AD15E9B31}">
      <dsp:nvSpPr>
        <dsp:cNvPr id="0" name=""/>
        <dsp:cNvSpPr/>
      </dsp:nvSpPr>
      <dsp:spPr>
        <a:xfrm>
          <a:off x="5629743" y="3456635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27428" y="3491951"/>
        <a:ext cx="20808" cy="20808"/>
      </dsp:txXfrm>
    </dsp:sp>
    <dsp:sp modelId="{9F87699F-5758-DB42-B8A2-746D884157C5}">
      <dsp:nvSpPr>
        <dsp:cNvPr id="0" name=""/>
        <dsp:cNvSpPr/>
      </dsp:nvSpPr>
      <dsp:spPr>
        <a:xfrm>
          <a:off x="3132674" y="3456635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30359" y="3491951"/>
        <a:ext cx="20808" cy="20808"/>
      </dsp:txXfrm>
    </dsp:sp>
    <dsp:sp modelId="{88F5E116-7715-8149-BFDD-266B8BE98529}">
      <dsp:nvSpPr>
        <dsp:cNvPr id="0" name=""/>
        <dsp:cNvSpPr/>
      </dsp:nvSpPr>
      <dsp:spPr>
        <a:xfrm>
          <a:off x="635605" y="2709333"/>
          <a:ext cx="416178" cy="793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8089" y="0"/>
              </a:lnTo>
              <a:lnTo>
                <a:pt x="208089" y="793022"/>
              </a:lnTo>
              <a:lnTo>
                <a:pt x="416178" y="793022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21304" y="3083454"/>
        <a:ext cx="44779" cy="44779"/>
      </dsp:txXfrm>
    </dsp:sp>
    <dsp:sp modelId="{2DC50993-34E2-474B-98A9-01FE44A6254B}">
      <dsp:nvSpPr>
        <dsp:cNvPr id="0" name=""/>
        <dsp:cNvSpPr/>
      </dsp:nvSpPr>
      <dsp:spPr>
        <a:xfrm>
          <a:off x="5629743" y="2663613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27428" y="2698929"/>
        <a:ext cx="20808" cy="20808"/>
      </dsp:txXfrm>
    </dsp:sp>
    <dsp:sp modelId="{E3C762A8-6571-0A43-B499-D7559118527A}">
      <dsp:nvSpPr>
        <dsp:cNvPr id="0" name=""/>
        <dsp:cNvSpPr/>
      </dsp:nvSpPr>
      <dsp:spPr>
        <a:xfrm>
          <a:off x="3132674" y="2663613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30359" y="2698929"/>
        <a:ext cx="20808" cy="20808"/>
      </dsp:txXfrm>
    </dsp:sp>
    <dsp:sp modelId="{2C7A2BB3-6940-284D-9762-C143C5879BBE}">
      <dsp:nvSpPr>
        <dsp:cNvPr id="0" name=""/>
        <dsp:cNvSpPr/>
      </dsp:nvSpPr>
      <dsp:spPr>
        <a:xfrm>
          <a:off x="635605" y="2663613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33290" y="2698929"/>
        <a:ext cx="20808" cy="20808"/>
      </dsp:txXfrm>
    </dsp:sp>
    <dsp:sp modelId="{7E849F62-3FA3-1D42-90C1-28295923D5E2}">
      <dsp:nvSpPr>
        <dsp:cNvPr id="0" name=""/>
        <dsp:cNvSpPr/>
      </dsp:nvSpPr>
      <dsp:spPr>
        <a:xfrm>
          <a:off x="5629743" y="1870591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27428" y="1905906"/>
        <a:ext cx="20808" cy="20808"/>
      </dsp:txXfrm>
    </dsp:sp>
    <dsp:sp modelId="{9F9DAE4B-F140-4044-B930-679C9B81EB74}">
      <dsp:nvSpPr>
        <dsp:cNvPr id="0" name=""/>
        <dsp:cNvSpPr/>
      </dsp:nvSpPr>
      <dsp:spPr>
        <a:xfrm>
          <a:off x="3132674" y="1870591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30359" y="1905906"/>
        <a:ext cx="20808" cy="20808"/>
      </dsp:txXfrm>
    </dsp:sp>
    <dsp:sp modelId="{C4C82D17-A666-964D-9E91-076A0E1717DC}">
      <dsp:nvSpPr>
        <dsp:cNvPr id="0" name=""/>
        <dsp:cNvSpPr/>
      </dsp:nvSpPr>
      <dsp:spPr>
        <a:xfrm>
          <a:off x="635605" y="1916311"/>
          <a:ext cx="416178" cy="793022"/>
        </a:xfrm>
        <a:custGeom>
          <a:avLst/>
          <a:gdLst/>
          <a:ahLst/>
          <a:cxnLst/>
          <a:rect l="0" t="0" r="0" b="0"/>
          <a:pathLst>
            <a:path>
              <a:moveTo>
                <a:pt x="0" y="793022"/>
              </a:moveTo>
              <a:lnTo>
                <a:pt x="208089" y="793022"/>
              </a:lnTo>
              <a:lnTo>
                <a:pt x="208089" y="0"/>
              </a:lnTo>
              <a:lnTo>
                <a:pt x="416178" y="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21304" y="2290432"/>
        <a:ext cx="44779" cy="44779"/>
      </dsp:txXfrm>
    </dsp:sp>
    <dsp:sp modelId="{0353F1AA-5CF4-F94A-B5FA-850D37565CE7}">
      <dsp:nvSpPr>
        <dsp:cNvPr id="0" name=""/>
        <dsp:cNvSpPr/>
      </dsp:nvSpPr>
      <dsp:spPr>
        <a:xfrm>
          <a:off x="5629743" y="1077568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27428" y="1112884"/>
        <a:ext cx="20808" cy="20808"/>
      </dsp:txXfrm>
    </dsp:sp>
    <dsp:sp modelId="{19E95AF5-8D35-7A4E-BC9E-B3829F9E8FF3}">
      <dsp:nvSpPr>
        <dsp:cNvPr id="0" name=""/>
        <dsp:cNvSpPr/>
      </dsp:nvSpPr>
      <dsp:spPr>
        <a:xfrm>
          <a:off x="3132674" y="1077568"/>
          <a:ext cx="41617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178" y="4572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30359" y="1112884"/>
        <a:ext cx="20808" cy="20808"/>
      </dsp:txXfrm>
    </dsp:sp>
    <dsp:sp modelId="{D5A3C8C4-C556-EA4C-8139-240C77F55E4C}">
      <dsp:nvSpPr>
        <dsp:cNvPr id="0" name=""/>
        <dsp:cNvSpPr/>
      </dsp:nvSpPr>
      <dsp:spPr>
        <a:xfrm>
          <a:off x="635605" y="1123288"/>
          <a:ext cx="416178" cy="1586044"/>
        </a:xfrm>
        <a:custGeom>
          <a:avLst/>
          <a:gdLst/>
          <a:ahLst/>
          <a:cxnLst/>
          <a:rect l="0" t="0" r="0" b="0"/>
          <a:pathLst>
            <a:path>
              <a:moveTo>
                <a:pt x="0" y="1586044"/>
              </a:moveTo>
              <a:lnTo>
                <a:pt x="208089" y="1586044"/>
              </a:lnTo>
              <a:lnTo>
                <a:pt x="208089" y="0"/>
              </a:lnTo>
              <a:lnTo>
                <a:pt x="416178" y="0"/>
              </a:lnTo>
            </a:path>
          </a:pathLst>
        </a:custGeom>
        <a:noFill/>
        <a:ln w="571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02700" y="1875317"/>
        <a:ext cx="81986" cy="81986"/>
      </dsp:txXfrm>
    </dsp:sp>
    <dsp:sp modelId="{22D52CDD-DCE9-514E-9E3B-A5F9507D0566}">
      <dsp:nvSpPr>
        <dsp:cNvPr id="0" name=""/>
        <dsp:cNvSpPr/>
      </dsp:nvSpPr>
      <dsp:spPr>
        <a:xfrm rot="16200000">
          <a:off x="-1351124" y="2392124"/>
          <a:ext cx="3339041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SP REVISION UPDATES</a:t>
          </a:r>
        </a:p>
      </dsp:txBody>
      <dsp:txXfrm>
        <a:off x="-1351124" y="2392124"/>
        <a:ext cx="3339041" cy="634417"/>
      </dsp:txXfrm>
    </dsp:sp>
    <dsp:sp modelId="{0B81B9DB-096B-CD44-BDEA-2187A73251A3}">
      <dsp:nvSpPr>
        <dsp:cNvPr id="0" name=""/>
        <dsp:cNvSpPr/>
      </dsp:nvSpPr>
      <dsp:spPr>
        <a:xfrm>
          <a:off x="1051783" y="806079"/>
          <a:ext cx="2080890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FRONTIER MISSION</a:t>
          </a:r>
        </a:p>
      </dsp:txBody>
      <dsp:txXfrm>
        <a:off x="1051783" y="806079"/>
        <a:ext cx="2080890" cy="634417"/>
      </dsp:txXfrm>
    </dsp:sp>
    <dsp:sp modelId="{B8A43D2B-AB34-F046-A23D-C23863991BCE}">
      <dsp:nvSpPr>
        <dsp:cNvPr id="0" name=""/>
        <dsp:cNvSpPr/>
      </dsp:nvSpPr>
      <dsp:spPr>
        <a:xfrm>
          <a:off x="3548852" y="806079"/>
          <a:ext cx="2080890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All Department; coordinated by GL, EV, MS</a:t>
          </a:r>
        </a:p>
      </dsp:txBody>
      <dsp:txXfrm>
        <a:off x="3548852" y="806079"/>
        <a:ext cx="2080890" cy="634417"/>
      </dsp:txXfrm>
    </dsp:sp>
    <dsp:sp modelId="{44CB5148-9716-D145-82FC-68399049C741}">
      <dsp:nvSpPr>
        <dsp:cNvPr id="0" name=""/>
        <dsp:cNvSpPr/>
      </dsp:nvSpPr>
      <dsp:spPr>
        <a:xfrm>
          <a:off x="6045921" y="806079"/>
          <a:ext cx="2080890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Boosting Mission in unentered areas</a:t>
          </a:r>
        </a:p>
      </dsp:txBody>
      <dsp:txXfrm>
        <a:off x="6045921" y="806079"/>
        <a:ext cx="2080890" cy="634417"/>
      </dsp:txXfrm>
    </dsp:sp>
    <dsp:sp modelId="{4F6421CA-1BF3-1B42-BB1E-4A286137D8E0}">
      <dsp:nvSpPr>
        <dsp:cNvPr id="0" name=""/>
        <dsp:cNvSpPr/>
      </dsp:nvSpPr>
      <dsp:spPr>
        <a:xfrm>
          <a:off x="1051783" y="1599102"/>
          <a:ext cx="2080890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YOUTH LEADERSHIP DEVELOPMENT</a:t>
          </a:r>
        </a:p>
      </dsp:txBody>
      <dsp:txXfrm>
        <a:off x="1051783" y="1599102"/>
        <a:ext cx="2080890" cy="634417"/>
      </dsp:txXfrm>
    </dsp:sp>
    <dsp:sp modelId="{CD4D681B-018B-5941-B45F-BF8ABE942FF7}">
      <dsp:nvSpPr>
        <dsp:cNvPr id="0" name=""/>
        <dsp:cNvSpPr/>
      </dsp:nvSpPr>
      <dsp:spPr>
        <a:xfrm>
          <a:off x="3548852" y="1599102"/>
          <a:ext cx="2080890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YM, PCM, WM &amp; WAD-LEAD</a:t>
          </a:r>
        </a:p>
      </dsp:txBody>
      <dsp:txXfrm>
        <a:off x="3548852" y="1599102"/>
        <a:ext cx="2080890" cy="634417"/>
      </dsp:txXfrm>
    </dsp:sp>
    <dsp:sp modelId="{EBDFE40A-655B-5545-86CF-7DD634A83759}">
      <dsp:nvSpPr>
        <dsp:cNvPr id="0" name=""/>
        <dsp:cNvSpPr/>
      </dsp:nvSpPr>
      <dsp:spPr>
        <a:xfrm>
          <a:off x="6045921" y="1599102"/>
          <a:ext cx="2080890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youth's leadership, communication, collaboration, decision-making, and creativity capacities</a:t>
          </a:r>
        </a:p>
      </dsp:txBody>
      <dsp:txXfrm>
        <a:off x="6045921" y="1599102"/>
        <a:ext cx="2080890" cy="634417"/>
      </dsp:txXfrm>
    </dsp:sp>
    <dsp:sp modelId="{B9223B97-3D13-5B4C-8EB4-110CBC1B41EA}">
      <dsp:nvSpPr>
        <dsp:cNvPr id="0" name=""/>
        <dsp:cNvSpPr/>
      </dsp:nvSpPr>
      <dsp:spPr>
        <a:xfrm>
          <a:off x="1051783" y="2392124"/>
          <a:ext cx="2080890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EVANGELISM</a:t>
          </a:r>
        </a:p>
      </dsp:txBody>
      <dsp:txXfrm>
        <a:off x="1051783" y="2392124"/>
        <a:ext cx="2080890" cy="634417"/>
      </dsp:txXfrm>
    </dsp:sp>
    <dsp:sp modelId="{92FDD0D1-E882-BA4D-B489-4E18D1ACD48C}">
      <dsp:nvSpPr>
        <dsp:cNvPr id="0" name=""/>
        <dsp:cNvSpPr/>
      </dsp:nvSpPr>
      <dsp:spPr>
        <a:xfrm>
          <a:off x="3548852" y="2392124"/>
          <a:ext cx="2080890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EV/PM, YM,  MS &amp; GM</a:t>
          </a:r>
        </a:p>
      </dsp:txBody>
      <dsp:txXfrm>
        <a:off x="3548852" y="2392124"/>
        <a:ext cx="2080890" cy="634417"/>
      </dsp:txXfrm>
    </dsp:sp>
    <dsp:sp modelId="{26C31615-921A-F545-A3CE-FAA76ECE27A6}">
      <dsp:nvSpPr>
        <dsp:cNvPr id="0" name=""/>
        <dsp:cNvSpPr/>
      </dsp:nvSpPr>
      <dsp:spPr>
        <a:xfrm>
          <a:off x="6045921" y="2392124"/>
          <a:ext cx="2080890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Annual emphasis: Revival (2023), Restoration (2024), Retention (2025)</a:t>
          </a:r>
        </a:p>
      </dsp:txBody>
      <dsp:txXfrm>
        <a:off x="6045921" y="2392124"/>
        <a:ext cx="2080890" cy="634417"/>
      </dsp:txXfrm>
    </dsp:sp>
    <dsp:sp modelId="{FFEAC813-52E0-8A44-A526-C1D8879C87F1}">
      <dsp:nvSpPr>
        <dsp:cNvPr id="0" name=""/>
        <dsp:cNvSpPr/>
      </dsp:nvSpPr>
      <dsp:spPr>
        <a:xfrm>
          <a:off x="1051783" y="3185146"/>
          <a:ext cx="2080890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INNOVATION &amp; ENTREPRENEURSHIP OUTREACH</a:t>
          </a:r>
        </a:p>
      </dsp:txBody>
      <dsp:txXfrm>
        <a:off x="1051783" y="3185146"/>
        <a:ext cx="2080890" cy="634417"/>
      </dsp:txXfrm>
    </dsp:sp>
    <dsp:sp modelId="{BCD41EBB-B942-E749-8683-925EB2F72C7A}">
      <dsp:nvSpPr>
        <dsp:cNvPr id="0" name=""/>
        <dsp:cNvSpPr/>
      </dsp:nvSpPr>
      <dsp:spPr>
        <a:xfrm>
          <a:off x="3548852" y="3185146"/>
          <a:ext cx="2080890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YM, EDU, ST, APM, WM, HM</a:t>
          </a:r>
        </a:p>
      </dsp:txBody>
      <dsp:txXfrm>
        <a:off x="3548852" y="3185146"/>
        <a:ext cx="2080890" cy="634417"/>
      </dsp:txXfrm>
    </dsp:sp>
    <dsp:sp modelId="{6AEDD834-58B5-A54C-BE40-817621EE14A2}">
      <dsp:nvSpPr>
        <dsp:cNvPr id="0" name=""/>
        <dsp:cNvSpPr/>
      </dsp:nvSpPr>
      <dsp:spPr>
        <a:xfrm>
          <a:off x="6045921" y="3185146"/>
          <a:ext cx="2080890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Boost job creation through empowerment and skill development</a:t>
          </a:r>
        </a:p>
      </dsp:txBody>
      <dsp:txXfrm>
        <a:off x="6045921" y="3185146"/>
        <a:ext cx="2080890" cy="634417"/>
      </dsp:txXfrm>
    </dsp:sp>
    <dsp:sp modelId="{BD784BB0-70EB-F149-A1FD-16320EB93B03}">
      <dsp:nvSpPr>
        <dsp:cNvPr id="0" name=""/>
        <dsp:cNvSpPr/>
      </dsp:nvSpPr>
      <dsp:spPr>
        <a:xfrm>
          <a:off x="1051783" y="3978169"/>
          <a:ext cx="2080890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YOUNG AFRICAN ADVENTIST PROFESSIONALS</a:t>
          </a:r>
        </a:p>
      </dsp:txBody>
      <dsp:txXfrm>
        <a:off x="1051783" y="3978169"/>
        <a:ext cx="2080890" cy="634417"/>
      </dsp:txXfrm>
    </dsp:sp>
    <dsp:sp modelId="{A79B1B56-353B-5F44-9225-4DF9B91264D0}">
      <dsp:nvSpPr>
        <dsp:cNvPr id="0" name=""/>
        <dsp:cNvSpPr/>
      </dsp:nvSpPr>
      <dsp:spPr>
        <a:xfrm>
          <a:off x="3548852" y="3978169"/>
          <a:ext cx="2080890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YM, EDU, WM, GM, ST, MS</a:t>
          </a:r>
        </a:p>
      </dsp:txBody>
      <dsp:txXfrm>
        <a:off x="3548852" y="3978169"/>
        <a:ext cx="2080890" cy="634417"/>
      </dsp:txXfrm>
    </dsp:sp>
    <dsp:sp modelId="{7C752E3B-8466-F94A-B098-2F356E29233F}">
      <dsp:nvSpPr>
        <dsp:cNvPr id="0" name=""/>
        <dsp:cNvSpPr/>
      </dsp:nvSpPr>
      <dsp:spPr>
        <a:xfrm>
          <a:off x="6045921" y="3978169"/>
          <a:ext cx="2080890" cy="634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Involvement in acquaintance with and resolution of Church matters</a:t>
          </a:r>
        </a:p>
      </dsp:txBody>
      <dsp:txXfrm>
        <a:off x="6045921" y="3978169"/>
        <a:ext cx="2080890" cy="634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9946F-972C-FF49-8726-C12F7CF7D928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03AD2-4ADD-7B40-B275-A36E30295602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131965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C523B-A96F-41B3-BFF6-84F1B43C17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73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C523B-A96F-41B3-BFF6-84F1B43C17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05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F03AD2-4ADD-7B40-B275-A36E30295602}" type="slidenum">
              <a:rPr lang="en-CI" smtClean="0"/>
              <a:t>8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1272574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F03AD2-4ADD-7B40-B275-A36E30295602}" type="slidenum">
              <a:rPr lang="en-CI" smtClean="0"/>
              <a:t>9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2318917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3E5F5-2413-3E6C-EC95-2C8B0DD6D8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7ED7F1-27F7-7094-60E5-9E4A2BFD2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31C04-3629-CCA6-7969-D7B391269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A0064-3F9B-E5BB-18C6-19F1522C6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9CCA8-0494-40BD-8EF8-3F3BCFD06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406445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312F7-4790-03AD-7824-0A7321AD5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7BDF56-E740-FB6C-E842-08CC565BC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443BD-9621-F4F5-0D61-AD9432F9C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7BD18-5C18-6500-B8D1-955E4816C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4B9EF-6E6B-E5E5-3F19-09F0E3DB0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417844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F10EAC-CCAB-3A3A-39B7-E97A699ADD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6A459B-2183-D18E-07AE-39E32C678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89D5F-BA7F-0845-E69B-E9407387A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B980C-4FFB-0E4D-F7A9-D71C90A6C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B7803-3082-2C1B-0DA1-B5F5F5151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355525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DCC7A-432A-88AF-9785-097F8854B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88C67-BF22-1D12-2A4F-A2D5CC92D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63301-0D28-4F62-8618-AED82C019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E4685-EAE8-7F46-7785-E903A1231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C16ED-7B3C-9DCA-0519-18667D09A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3873648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BAB75-0B81-C3D6-CA40-77931D4F2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73E3B8-E9A3-A7E5-3792-3B9299C8C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514D3-073E-9720-9B3D-F12AAA958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5E856-A0EF-97C2-3736-CBBD6FF0A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9FF7D-4742-925A-CD4F-1871E8CA3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107882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71A81-CFEC-0388-D647-7C752E0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1CED7-832C-801B-19D2-9B74233C5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29E975-A382-0B35-9857-AC431BE3C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AEAC6-DFD1-25B5-8005-1E7F1997A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6631F-2C6D-97FE-4A84-D11C30379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AEDF6-D4EA-7EDF-4A7B-C157A7558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126416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E41ED-6FD2-0138-772E-5BC2C1033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C2D87-3B1D-8B72-5383-40BA7DB40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C7810C-8A6F-AD7A-5E6C-2AB31A072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397AC1-8EAF-F4B9-EFBA-BEE5993E1F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ED704E-7706-F946-9505-44AE1F7AAD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903B30-2B8A-F4EE-B2F8-73711BA50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BF6024-C28F-A2EC-63B0-B96F61063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2A6609-D020-AFC4-79AB-3C60E7C82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555056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D111C-274A-9974-F1C7-68504680E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6FAE21-DD84-2447-66A1-A4EC14F47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5C6F9B-5A61-1FBE-070B-EF5D8BF1B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A30593-E934-34F3-AA7E-D46FF6532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255884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5888C2-B01D-6954-FB5C-58B9B9517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0FA7DC-2E27-F369-120B-041E3CB8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463E5-5E13-856D-7E57-A4AD52373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247136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01591-0E4A-A188-B7F5-55D743CA9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88013-71DF-204F-AA03-7E7382F5D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F48836-734F-5D9C-CF59-42A870409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3CB4C-BE53-840E-C541-C8BD55C79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3A3F8-7E73-C690-9397-92476F931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F73F-355A-7AFD-FE9A-7650490DD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93589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A3699-F49F-0E1F-7B67-8D3A3F915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FDB9D2-25A6-7E2F-7E73-78AEAC80D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1657A-1B27-E52D-8BBF-4540FA0DEE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832B54-E703-8A50-212A-213625620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EA1B1-B0F0-121D-C542-4007735D2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5F0806-C146-C2F2-6075-7BAC9A2B4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338472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90F65E-FBC1-3580-ABFE-AA6156744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4713A-EFFE-8EFB-291F-EFB79C1F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2B37B-F175-E989-2228-F863CCFF0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D0569-69BF-5644-8825-7F9E1D9DD31E}" type="datetimeFigureOut">
              <a:rPr lang="en-CI" smtClean="0"/>
              <a:t>30/10/2022</a:t>
            </a:fld>
            <a:endParaRPr lang="en-C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EA4AE-E9FE-1911-252A-D25E5FD49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7B6B6-F806-D900-29B1-24538D5888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676F6-817A-B74C-A7BF-CAACEAE2F804}" type="slidenum">
              <a:rPr lang="en-CI" smtClean="0"/>
              <a:t>‹#›</a:t>
            </a:fld>
            <a:endParaRPr lang="en-CI"/>
          </a:p>
        </p:txBody>
      </p:sp>
    </p:spTree>
    <p:extLst>
      <p:ext uri="{BB962C8B-B14F-4D97-AF65-F5344CB8AC3E}">
        <p14:creationId xmlns:p14="http://schemas.microsoft.com/office/powerpoint/2010/main" val="173426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rgbClr val="FF72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D57E9-68CE-B54D-0E5F-012595B40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4013" y="17224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Rockwell Nova" panose="020F0502020204030204" pitchFamily="34" charset="0"/>
              </a:rPr>
              <a:t>2020-2025 – Strategic Goals of the Quinquennium</a:t>
            </a:r>
            <a:endParaRPr lang="en-CI" b="1" dirty="0">
              <a:latin typeface="Rockwell Nova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753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DAC36F5-2ECB-40D5-2CCB-839F3CE4F6F6}"/>
              </a:ext>
            </a:extLst>
          </p:cNvPr>
          <p:cNvSpPr/>
          <p:nvPr/>
        </p:nvSpPr>
        <p:spPr>
          <a:xfrm>
            <a:off x="2288719" y="2029653"/>
            <a:ext cx="652780" cy="3661410"/>
          </a:xfrm>
          <a:prstGeom prst="rect">
            <a:avLst/>
          </a:prstGeom>
          <a:solidFill>
            <a:srgbClr val="00B050"/>
          </a:solidFill>
          <a:ln w="50800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kern="1200" dirty="0">
                <a:solidFill>
                  <a:srgbClr val="FFFF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kern="1200" dirty="0">
                <a:solidFill>
                  <a:srgbClr val="FFFF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kern="1200" dirty="0">
                <a:solidFill>
                  <a:srgbClr val="FFFF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kern="1200" dirty="0">
                <a:solidFill>
                  <a:srgbClr val="FFFF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kern="1200" dirty="0">
                <a:solidFill>
                  <a:srgbClr val="FFFF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DD2ED1-2D99-318E-54ED-D1B79AF5709A}"/>
              </a:ext>
            </a:extLst>
          </p:cNvPr>
          <p:cNvSpPr/>
          <p:nvPr/>
        </p:nvSpPr>
        <p:spPr>
          <a:xfrm>
            <a:off x="2760806" y="2194890"/>
            <a:ext cx="2469409" cy="4051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kern="12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aithfully</a:t>
            </a:r>
            <a:endParaRPr lang="en-CI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372C87-AC54-0B03-6E6A-785D8CD4B6D1}"/>
              </a:ext>
            </a:extLst>
          </p:cNvPr>
          <p:cNvSpPr/>
          <p:nvPr/>
        </p:nvSpPr>
        <p:spPr>
          <a:xfrm>
            <a:off x="2760807" y="2854301"/>
            <a:ext cx="2469410" cy="4051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kern="12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ccountably</a:t>
            </a:r>
            <a:endParaRPr lang="en-CI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250B95-061D-2C7D-BB9F-1C3D71536567}"/>
              </a:ext>
            </a:extLst>
          </p:cNvPr>
          <p:cNvSpPr/>
          <p:nvPr/>
        </p:nvSpPr>
        <p:spPr>
          <a:xfrm>
            <a:off x="2671413" y="3649186"/>
            <a:ext cx="2558804" cy="35371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kern="12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nnovatively</a:t>
            </a:r>
            <a:endParaRPr lang="en-CI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0824C9-BFCE-C2EA-C78A-82879F3C0410}"/>
              </a:ext>
            </a:extLst>
          </p:cNvPr>
          <p:cNvSpPr/>
          <p:nvPr/>
        </p:nvSpPr>
        <p:spPr>
          <a:xfrm>
            <a:off x="2760806" y="4222624"/>
            <a:ext cx="2469411" cy="40449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kern="12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ransparently</a:t>
            </a:r>
            <a:endParaRPr lang="en-CI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FE69DC-9670-ACC4-B015-5E32E705D85E}"/>
              </a:ext>
            </a:extLst>
          </p:cNvPr>
          <p:cNvSpPr/>
          <p:nvPr/>
        </p:nvSpPr>
        <p:spPr>
          <a:xfrm>
            <a:off x="2760805" y="4893300"/>
            <a:ext cx="2469413" cy="40830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kern="1200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armoniously</a:t>
            </a:r>
            <a:endParaRPr lang="en-CI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86AB13-EB28-B614-BE25-4FCDC212BB0A}"/>
              </a:ext>
            </a:extLst>
          </p:cNvPr>
          <p:cNvSpPr/>
          <p:nvPr/>
        </p:nvSpPr>
        <p:spPr>
          <a:xfrm>
            <a:off x="6906378" y="4274185"/>
            <a:ext cx="4781550" cy="1660839"/>
          </a:xfrm>
          <a:prstGeom prst="rect">
            <a:avLst/>
          </a:prstGeom>
          <a:solidFill>
            <a:srgbClr val="FD91FA"/>
          </a:solidFill>
          <a:ln w="50800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fr-FR" sz="1800" b="1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Vision: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harmony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Bible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revelation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Seventh-day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Adventists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 the climax of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God’s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plan the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restoration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all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creation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full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harmony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perfect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righteousness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C93D3F-540B-2FA5-E2E8-D2241EC4F147}"/>
              </a:ext>
            </a:extLst>
          </p:cNvPr>
          <p:cNvSpPr/>
          <p:nvPr/>
        </p:nvSpPr>
        <p:spPr>
          <a:xfrm>
            <a:off x="6921618" y="735965"/>
            <a:ext cx="4766310" cy="1841530"/>
          </a:xfrm>
          <a:prstGeom prst="rect">
            <a:avLst/>
          </a:prstGeom>
          <a:solidFill>
            <a:srgbClr val="008CF7"/>
          </a:solidFill>
          <a:ln w="50800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fr-FR" sz="1800" b="1" u="sng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Mission:</a:t>
            </a:r>
            <a:r>
              <a:rPr lang="fr-FR" sz="1800" b="1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</a:t>
            </a:r>
            <a:br>
              <a:rPr lang="fr-FR" sz="1800" b="1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disciples of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Jesus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Christ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live as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loving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witnesses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proclaim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all people the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everlasting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gospel of the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Angels’ Messages in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preparation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soon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return (Matt 28:18-20,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Acts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1:8, </a:t>
            </a:r>
            <a:r>
              <a:rPr lang="fr-FR" sz="1800" kern="1200" dirty="0" err="1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</a:t>
            </a:r>
            <a:r>
              <a:rPr lang="fr-FR" sz="1800" kern="12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14:6-12). </a:t>
            </a:r>
            <a:endParaRPr lang="en-CI" sz="1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2C1869-7021-BDF2-5062-D94E8964ADEE}"/>
              </a:ext>
            </a:extLst>
          </p:cNvPr>
          <p:cNvSpPr/>
          <p:nvPr/>
        </p:nvSpPr>
        <p:spPr>
          <a:xfrm>
            <a:off x="6921618" y="2594610"/>
            <a:ext cx="4766310" cy="1650516"/>
          </a:xfrm>
          <a:prstGeom prst="rect">
            <a:avLst/>
          </a:prstGeom>
          <a:solidFill>
            <a:srgbClr val="00E9F7"/>
          </a:solidFill>
          <a:ln w="50800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en-US" sz="1800" b="1" u="sng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Method:</a:t>
            </a:r>
            <a:endParaRPr lang="en-CI" sz="11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Guided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the Bible and the Holy Spirit,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Seventh-day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Adventists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pursue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mission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Christ-like living,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communicating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discipling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healing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fr-FR" sz="1800" kern="1200" dirty="0" err="1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serving</a:t>
            </a:r>
            <a:r>
              <a:rPr lang="fr-FR" sz="1800" kern="1200" dirty="0">
                <a:solidFill>
                  <a:srgbClr val="0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7921FF-75C2-EC7B-14B2-E7E265610664}"/>
              </a:ext>
            </a:extLst>
          </p:cNvPr>
          <p:cNvSpPr/>
          <p:nvPr/>
        </p:nvSpPr>
        <p:spPr>
          <a:xfrm>
            <a:off x="308345" y="111877"/>
            <a:ext cx="63157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Criticality of the Culture of Synergetic &amp; Harmonious Implementation of Action Plan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64F3CD-1F37-098E-ECE3-B74C2AAC2B49}"/>
              </a:ext>
            </a:extLst>
          </p:cNvPr>
          <p:cNvSpPr/>
          <p:nvPr/>
        </p:nvSpPr>
        <p:spPr>
          <a:xfrm>
            <a:off x="694167" y="1759052"/>
            <a:ext cx="1840865" cy="845820"/>
          </a:xfrm>
          <a:prstGeom prst="rect">
            <a:avLst/>
          </a:prstGeom>
          <a:solidFill>
            <a:srgbClr val="00B050"/>
          </a:solidFill>
          <a:ln w="50800">
            <a:noFill/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b="1" kern="1200" dirty="0">
                <a:solidFill>
                  <a:srgbClr val="FFFFFF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will GO </a:t>
            </a:r>
            <a:endParaRPr lang="en-CI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68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2" grpId="0" animBg="1"/>
      <p:bldP spid="3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26379" y="2562029"/>
            <a:ext cx="3916218" cy="3055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1		7 KPIs</a:t>
            </a:r>
            <a:endParaRPr lang="en-US" sz="1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2		11 KPIs</a:t>
            </a:r>
            <a:endParaRPr lang="en-US" sz="1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3		3 KPIs</a:t>
            </a:r>
            <a:endParaRPr lang="en-US" sz="1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4		3 KPIs</a:t>
            </a:r>
            <a:endParaRPr lang="en-US" sz="1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5		9 KPIs</a:t>
            </a:r>
            <a:endParaRPr lang="en-US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6		8 KPIs</a:t>
            </a:r>
            <a:endParaRPr lang="en-US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7		3 KPIs</a:t>
            </a:r>
            <a:endParaRPr lang="en-US" sz="1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8		3 KPIs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9		7 KPIs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10		4 KPIs</a:t>
            </a:r>
            <a:endParaRPr lang="en-US" sz="1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7530386" y="2667343"/>
            <a:ext cx="646545" cy="969818"/>
          </a:xfrm>
          <a:prstGeom prst="lef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>
            <a:off x="7548066" y="3700892"/>
            <a:ext cx="646545" cy="969818"/>
          </a:xfrm>
          <a:prstGeom prst="leftBrac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e 4"/>
          <p:cNvSpPr/>
          <p:nvPr/>
        </p:nvSpPr>
        <p:spPr>
          <a:xfrm>
            <a:off x="7538234" y="4734441"/>
            <a:ext cx="646545" cy="717897"/>
          </a:xfrm>
          <a:prstGeom prst="leftBrac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45336" y="3926445"/>
            <a:ext cx="2858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 Growth Objectives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42280" y="2875587"/>
            <a:ext cx="29881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 Objectives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740888" y="4826723"/>
            <a:ext cx="2986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Objectives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45747" y="312913"/>
            <a:ext cx="4790827" cy="97444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en-US" sz="7200" b="1" u="sng" dirty="0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</a:rPr>
              <a:t>I will Go</a:t>
            </a:r>
          </a:p>
        </p:txBody>
      </p:sp>
      <p:sp>
        <p:nvSpPr>
          <p:cNvPr id="9" name="Rectangle 8"/>
          <p:cNvSpPr/>
          <p:nvPr/>
        </p:nvSpPr>
        <p:spPr>
          <a:xfrm>
            <a:off x="8136212" y="5635432"/>
            <a:ext cx="3852337" cy="3737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 HS		HS KPIs</a:t>
            </a:r>
            <a:endParaRPr lang="en-US" sz="1600" b="1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422C21-C62D-1FD5-F4D2-2CA33CE5C622}"/>
              </a:ext>
            </a:extLst>
          </p:cNvPr>
          <p:cNvSpPr txBox="1"/>
          <p:nvPr/>
        </p:nvSpPr>
        <p:spPr>
          <a:xfrm>
            <a:off x="391887" y="1869789"/>
            <a:ext cx="11596662" cy="477054"/>
          </a:xfrm>
          <a:prstGeom prst="rect">
            <a:avLst/>
          </a:prstGeom>
          <a:noFill/>
          <a:ln w="825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500" b="1" dirty="0">
                <a:solidFill>
                  <a:srgbClr val="0070C0"/>
                </a:solidFill>
              </a:rPr>
              <a:t>   CONCEPTUAL OVERVIEW	         OBJECT. CATEGORIES	      SPECIFIC OJECTIVES   KPIs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A2C5ED11-D6D5-BF03-0674-9923EB2D7935}"/>
              </a:ext>
            </a:extLst>
          </p:cNvPr>
          <p:cNvSpPr/>
          <p:nvPr/>
        </p:nvSpPr>
        <p:spPr>
          <a:xfrm>
            <a:off x="1697886" y="2829393"/>
            <a:ext cx="1936565" cy="641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I" b="1" dirty="0"/>
              <a:t>Research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2943027-34BF-C694-46AB-2197A799702D}"/>
              </a:ext>
            </a:extLst>
          </p:cNvPr>
          <p:cNvSpPr/>
          <p:nvPr/>
        </p:nvSpPr>
        <p:spPr>
          <a:xfrm>
            <a:off x="1691654" y="3752911"/>
            <a:ext cx="1942798" cy="6391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I" b="1" dirty="0"/>
              <a:t>Issues/Needs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E021316D-3456-6A8E-8086-D9482906A0D4}"/>
              </a:ext>
            </a:extLst>
          </p:cNvPr>
          <p:cNvSpPr/>
          <p:nvPr/>
        </p:nvSpPr>
        <p:spPr>
          <a:xfrm>
            <a:off x="4182750" y="2667342"/>
            <a:ext cx="646546" cy="28140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CI" sz="2000" b="1" dirty="0">
                <a:solidFill>
                  <a:srgbClr val="FFFF00"/>
                </a:solidFill>
              </a:rPr>
              <a:t>I WILL GO Strategic Focus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AA92E90F-C048-1374-39BF-AD645F26E32F}"/>
              </a:ext>
            </a:extLst>
          </p:cNvPr>
          <p:cNvSpPr/>
          <p:nvPr/>
        </p:nvSpPr>
        <p:spPr>
          <a:xfrm>
            <a:off x="1700086" y="4621532"/>
            <a:ext cx="1934365" cy="7933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I" dirty="0"/>
              <a:t>Divisions &amp; GC Department Input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1DB12F76-C5C3-734D-ACE1-6F09889AE2DC}"/>
              </a:ext>
            </a:extLst>
          </p:cNvPr>
          <p:cNvSpPr/>
          <p:nvPr/>
        </p:nvSpPr>
        <p:spPr>
          <a:xfrm rot="16200000">
            <a:off x="-247946" y="3616586"/>
            <a:ext cx="1820201" cy="9068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I" sz="2400" b="1" dirty="0"/>
              <a:t>MISSION STATEMENT</a:t>
            </a:r>
          </a:p>
        </p:txBody>
      </p:sp>
      <p:sp>
        <p:nvSpPr>
          <p:cNvPr id="21" name="Down Arrow 20">
            <a:extLst>
              <a:ext uri="{FF2B5EF4-FFF2-40B4-BE49-F238E27FC236}">
                <a16:creationId xmlns:a16="http://schemas.microsoft.com/office/drawing/2014/main" id="{7E023531-330F-A0B5-FD70-6D066382C52D}"/>
              </a:ext>
            </a:extLst>
          </p:cNvPr>
          <p:cNvSpPr/>
          <p:nvPr/>
        </p:nvSpPr>
        <p:spPr>
          <a:xfrm>
            <a:off x="2627453" y="3486875"/>
            <a:ext cx="138896" cy="266036"/>
          </a:xfrm>
          <a:prstGeom prst="down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I"/>
          </a:p>
        </p:txBody>
      </p:sp>
      <p:sp>
        <p:nvSpPr>
          <p:cNvPr id="22" name="Up Arrow 21">
            <a:extLst>
              <a:ext uri="{FF2B5EF4-FFF2-40B4-BE49-F238E27FC236}">
                <a16:creationId xmlns:a16="http://schemas.microsoft.com/office/drawing/2014/main" id="{B7F374B8-3951-C7D8-9AAA-E8B16B4B7B09}"/>
              </a:ext>
            </a:extLst>
          </p:cNvPr>
          <p:cNvSpPr/>
          <p:nvPr/>
        </p:nvSpPr>
        <p:spPr>
          <a:xfrm>
            <a:off x="2627453" y="4377095"/>
            <a:ext cx="138896" cy="229426"/>
          </a:xfrm>
          <a:prstGeom prst="up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I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3F8A034-C4DE-A2BE-EBE0-AC435A971C89}"/>
              </a:ext>
            </a:extLst>
          </p:cNvPr>
          <p:cNvCxnSpPr>
            <a:stCxn id="20" idx="2"/>
            <a:endCxn id="16" idx="1"/>
          </p:cNvCxnSpPr>
          <p:nvPr/>
        </p:nvCxnSpPr>
        <p:spPr>
          <a:xfrm>
            <a:off x="1115560" y="4069991"/>
            <a:ext cx="576094" cy="251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D4B405A-D7A5-F040-BE78-5A30101F0176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1354238" y="5018229"/>
            <a:ext cx="345848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D86C4D7-A869-F16E-28C5-B00120938A03}"/>
              </a:ext>
            </a:extLst>
          </p:cNvPr>
          <p:cNvCxnSpPr/>
          <p:nvPr/>
        </p:nvCxnSpPr>
        <p:spPr>
          <a:xfrm>
            <a:off x="1354238" y="4069991"/>
            <a:ext cx="0" cy="9482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6C99E8D-CE28-A3FD-473B-7AAD418A8F21}"/>
              </a:ext>
            </a:extLst>
          </p:cNvPr>
          <p:cNvCxnSpPr/>
          <p:nvPr/>
        </p:nvCxnSpPr>
        <p:spPr>
          <a:xfrm>
            <a:off x="1354238" y="3159890"/>
            <a:ext cx="0" cy="91010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38A40B6-CFA3-375E-E365-654814D59AA3}"/>
              </a:ext>
            </a:extLst>
          </p:cNvPr>
          <p:cNvCxnSpPr>
            <a:endCxn id="15" idx="1"/>
          </p:cNvCxnSpPr>
          <p:nvPr/>
        </p:nvCxnSpPr>
        <p:spPr>
          <a:xfrm flipV="1">
            <a:off x="1354238" y="3150372"/>
            <a:ext cx="343648" cy="951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5FF1EDE-AD46-5B6B-43BF-C68B294325C5}"/>
              </a:ext>
            </a:extLst>
          </p:cNvPr>
          <p:cNvCxnSpPr>
            <a:cxnSpLocks/>
            <a:stCxn id="16" idx="3"/>
            <a:endCxn id="18" idx="1"/>
          </p:cNvCxnSpPr>
          <p:nvPr/>
        </p:nvCxnSpPr>
        <p:spPr>
          <a:xfrm>
            <a:off x="3634452" y="4072509"/>
            <a:ext cx="548298" cy="184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435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C9760D-E422-676D-3059-001E15B17092}"/>
              </a:ext>
            </a:extLst>
          </p:cNvPr>
          <p:cNvSpPr txBox="1"/>
          <p:nvPr/>
        </p:nvSpPr>
        <p:spPr>
          <a:xfrm>
            <a:off x="1088020" y="36410"/>
            <a:ext cx="434050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MISSION OBJECTIVES: 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30B990FC-D140-0D99-1681-D2985F6D2D50}"/>
              </a:ext>
            </a:extLst>
          </p:cNvPr>
          <p:cNvSpPr/>
          <p:nvPr/>
        </p:nvSpPr>
        <p:spPr>
          <a:xfrm>
            <a:off x="1446834" y="615665"/>
            <a:ext cx="10093124" cy="16161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dirty="0"/>
              <a:t>1. To revive the concept of worldwide mission and sacrifice for mission as a way of life involving not only pastors, but every church member, young and old, in the joy of witnessing for Christ and making disciples 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2449DBB-20D8-2C89-2737-0465725855B7}"/>
              </a:ext>
            </a:extLst>
          </p:cNvPr>
          <p:cNvSpPr/>
          <p:nvPr/>
        </p:nvSpPr>
        <p:spPr>
          <a:xfrm>
            <a:off x="1446834" y="2347544"/>
            <a:ext cx="10093124" cy="16161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2. To strengthen and diversify Adventist outreach in large cities, across the 10/40 Window, among unreached and underreached people groups, and to non-Christian religion</a:t>
            </a:r>
          </a:p>
          <a:p>
            <a:pPr algn="ctr"/>
            <a:endParaRPr lang="en-CI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38BFE82-20C1-73D5-FA44-15B06177F553}"/>
              </a:ext>
            </a:extLst>
          </p:cNvPr>
          <p:cNvSpPr/>
          <p:nvPr/>
        </p:nvSpPr>
        <p:spPr>
          <a:xfrm>
            <a:off x="1446834" y="4075284"/>
            <a:ext cx="10093124" cy="10754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3. To make developing resources for mission to non-Christian religions and belief systems a high priority </a:t>
            </a:r>
          </a:p>
          <a:p>
            <a:pPr algn="ctr"/>
            <a:endParaRPr lang="en-CI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172BB36-0F53-9B25-D21E-A637443F3FE6}"/>
              </a:ext>
            </a:extLst>
          </p:cNvPr>
          <p:cNvSpPr/>
          <p:nvPr/>
        </p:nvSpPr>
        <p:spPr>
          <a:xfrm>
            <a:off x="1446834" y="5262339"/>
            <a:ext cx="10093124" cy="14278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4. To strengthen Seventh-day Adventist institutions in upholding freedom, wholistic health, and hope through Jesus, and restoring in people the image of God Spiritual</a:t>
            </a:r>
            <a:endParaRPr lang="en-CI" sz="2800" dirty="0"/>
          </a:p>
          <a:p>
            <a:pPr algn="ctr"/>
            <a:endParaRPr lang="en-CI" dirty="0"/>
          </a:p>
        </p:txBody>
      </p:sp>
    </p:spTree>
    <p:extLst>
      <p:ext uri="{BB962C8B-B14F-4D97-AF65-F5344CB8AC3E}">
        <p14:creationId xmlns:p14="http://schemas.microsoft.com/office/powerpoint/2010/main" val="1170554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F3199FE-B375-9D90-FCF5-5FFB2C700EC4}"/>
              </a:ext>
            </a:extLst>
          </p:cNvPr>
          <p:cNvSpPr txBox="1"/>
          <p:nvPr/>
        </p:nvSpPr>
        <p:spPr>
          <a:xfrm>
            <a:off x="1807142" y="377694"/>
            <a:ext cx="6100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GROWTH OBJECTIVES: 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8B9A9105-C731-E438-ADDF-8EAC1AF0336E}"/>
              </a:ext>
            </a:extLst>
          </p:cNvPr>
          <p:cNvSpPr/>
          <p:nvPr/>
        </p:nvSpPr>
        <p:spPr>
          <a:xfrm>
            <a:off x="1273214" y="1655180"/>
            <a:ext cx="10093124" cy="13533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5. To disciple individuals and families into Spirit-filled lives </a:t>
            </a:r>
          </a:p>
          <a:p>
            <a:pPr algn="ctr"/>
            <a:endParaRPr lang="en-CI" dirty="0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47E80CD-33DF-8282-6692-5ED3CBD671F8}"/>
              </a:ext>
            </a:extLst>
          </p:cNvPr>
          <p:cNvSpPr/>
          <p:nvPr/>
        </p:nvSpPr>
        <p:spPr>
          <a:xfrm>
            <a:off x="1273214" y="3090441"/>
            <a:ext cx="10093124" cy="12153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6. To increase accession, retention, reclamation, and participation of children, youth, and young adults </a:t>
            </a:r>
          </a:p>
          <a:p>
            <a:pPr algn="ctr"/>
            <a:endParaRPr lang="en-CI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16C59116-420B-C28D-2608-90E41F976359}"/>
              </a:ext>
            </a:extLst>
          </p:cNvPr>
          <p:cNvSpPr/>
          <p:nvPr/>
        </p:nvSpPr>
        <p:spPr>
          <a:xfrm>
            <a:off x="1273214" y="4387770"/>
            <a:ext cx="10093124" cy="12153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7. To help youth and young adults place God first and exemplify a biblical worldview </a:t>
            </a:r>
            <a:endParaRPr lang="en-CI" sz="3600" dirty="0"/>
          </a:p>
          <a:p>
            <a:pPr algn="ctr"/>
            <a:endParaRPr lang="en-CI" dirty="0"/>
          </a:p>
        </p:txBody>
      </p:sp>
    </p:spTree>
    <p:extLst>
      <p:ext uri="{BB962C8B-B14F-4D97-AF65-F5344CB8AC3E}">
        <p14:creationId xmlns:p14="http://schemas.microsoft.com/office/powerpoint/2010/main" val="257101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B78F78F-A9EF-8786-6D79-20FA696477D6}"/>
              </a:ext>
            </a:extLst>
          </p:cNvPr>
          <p:cNvSpPr txBox="1"/>
          <p:nvPr/>
        </p:nvSpPr>
        <p:spPr>
          <a:xfrm>
            <a:off x="1800315" y="457216"/>
            <a:ext cx="6100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LEADERSHIP OBJECTIVES: 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54FCF5C-29A1-A6F8-BC37-CAE8A0BFA392}"/>
              </a:ext>
            </a:extLst>
          </p:cNvPr>
          <p:cNvSpPr/>
          <p:nvPr/>
        </p:nvSpPr>
        <p:spPr>
          <a:xfrm>
            <a:off x="1273214" y="1041991"/>
            <a:ext cx="10093124" cy="1890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8. To strengthen the discipleship role of pastors, teachers, and other frontline workers and provide them with regular growth opportunities </a:t>
            </a:r>
          </a:p>
          <a:p>
            <a:pPr algn="ctr"/>
            <a:endParaRPr lang="en-CI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CA90526-285B-D843-25CA-79E65C5E1D2A}"/>
              </a:ext>
            </a:extLst>
          </p:cNvPr>
          <p:cNvSpPr/>
          <p:nvPr/>
        </p:nvSpPr>
        <p:spPr>
          <a:xfrm>
            <a:off x="1273214" y="3020992"/>
            <a:ext cx="10093124" cy="12088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9. To align world church resources with strategic objectives</a:t>
            </a:r>
          </a:p>
          <a:p>
            <a:pPr algn="ctr"/>
            <a:endParaRPr lang="en-CI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8974A97-ABBF-940D-A3CB-2B9BAA49AC05}"/>
              </a:ext>
            </a:extLst>
          </p:cNvPr>
          <p:cNvSpPr/>
          <p:nvPr/>
        </p:nvSpPr>
        <p:spPr>
          <a:xfrm>
            <a:off x="1273214" y="4318322"/>
            <a:ext cx="10093124" cy="23139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/>
              <a:t>10. To enhance the transparency, accountability, and credibility of denominational organization, operations, and mission initiatives Holy Spirit Objectives To be defined as the Holy Spirit leads</a:t>
            </a:r>
            <a:endParaRPr lang="en-CI" sz="3600" dirty="0"/>
          </a:p>
          <a:p>
            <a:pPr algn="ctr"/>
            <a:endParaRPr lang="en-CI" dirty="0"/>
          </a:p>
        </p:txBody>
      </p:sp>
    </p:spTree>
    <p:extLst>
      <p:ext uri="{BB962C8B-B14F-4D97-AF65-F5344CB8AC3E}">
        <p14:creationId xmlns:p14="http://schemas.microsoft.com/office/powerpoint/2010/main" val="138775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6858263" y="3279501"/>
            <a:ext cx="5081801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WAD strategic plan resulted from careful analysis of the following relationships: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US" sz="1400" dirty="0"/>
              <a:t>The Implementation rate of the WAD DEPARTMENTAL SP 2015-2020 in various Unions/Institutions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US" sz="1400" dirty="0"/>
              <a:t>The appraisal of the activities of the WAD Directors vis-à-vis their responsibilities toward the implementation of their DPT. SP 2015-2020 and Fields/Institutions’ needs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US" sz="1400" dirty="0"/>
              <a:t>The appraisal of the Department’s Actions vis-à-vis the SP 2015-2020 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US" sz="1400" dirty="0"/>
              <a:t>The appraisal of the Fields/Institutions’ implementation of the WAD SP 2015-2020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US" sz="1400" dirty="0"/>
              <a:t>The priorities of the GC Departments’ specific focuses  for 2021-2025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US" sz="1400" dirty="0"/>
              <a:t>The related priorities &amp; other realities of WAD territory for 2021-2025  </a:t>
            </a:r>
          </a:p>
          <a:p>
            <a:pPr marL="171450" indent="-171450" algn="just">
              <a:buFont typeface="Wingdings" panose="05000000000000000000" pitchFamily="2" charset="2"/>
              <a:buChar char="§"/>
            </a:pPr>
            <a:r>
              <a:rPr lang="en-US" sz="1400" dirty="0"/>
              <a:t>The </a:t>
            </a:r>
            <a:r>
              <a:rPr lang="en-US" sz="1400" b="1" i="1" dirty="0"/>
              <a:t>I WILL GO</a:t>
            </a:r>
            <a:r>
              <a:rPr lang="en-US" sz="1400" dirty="0"/>
              <a:t> S.M.A.R.T. projects/initiatives 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288026" y="884903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 SP 2015-2020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88026" y="2481418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 SP 2015-2020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776020" y="4038601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FIELDS’ 2015-2020 SWOT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776020" y="5709431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 DPT. 2015-2020 DUTIES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298351" y="5708104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 DPT. 2015-2020 EVALUATION/SWOT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48980" y="2481418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 DPT. SP 2020-2025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8146026" y="2481418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 SP 2020-2025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160773" y="884903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GC SP 2020-2025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288026" y="4038601"/>
            <a:ext cx="1995948" cy="8357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 DPT. SP 2015-2020</a:t>
            </a:r>
          </a:p>
        </p:txBody>
      </p:sp>
      <p:cxnSp>
        <p:nvCxnSpPr>
          <p:cNvPr id="13" name="Straight Arrow Connector 12"/>
          <p:cNvCxnSpPr>
            <a:stCxn id="2" idx="2"/>
            <a:endCxn id="3" idx="0"/>
          </p:cNvCxnSpPr>
          <p:nvPr/>
        </p:nvCxnSpPr>
        <p:spPr>
          <a:xfrm>
            <a:off x="2286000" y="1720645"/>
            <a:ext cx="0" cy="760773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0"/>
            <a:endCxn id="4" idx="2"/>
          </p:cNvCxnSpPr>
          <p:nvPr/>
        </p:nvCxnSpPr>
        <p:spPr>
          <a:xfrm flipV="1">
            <a:off x="5773994" y="4874343"/>
            <a:ext cx="0" cy="835088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7" idx="3"/>
          </p:cNvCxnSpPr>
          <p:nvPr/>
        </p:nvCxnSpPr>
        <p:spPr>
          <a:xfrm flipH="1">
            <a:off x="6744928" y="2886588"/>
            <a:ext cx="1401098" cy="12701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9144000" y="1720644"/>
            <a:ext cx="0" cy="760773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286000" y="3317160"/>
            <a:ext cx="0" cy="760773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0"/>
          </p:cNvCxnSpPr>
          <p:nvPr/>
        </p:nvCxnSpPr>
        <p:spPr>
          <a:xfrm flipV="1">
            <a:off x="5773994" y="3238584"/>
            <a:ext cx="0" cy="800017"/>
          </a:xfrm>
          <a:prstGeom prst="straightConnector1">
            <a:avLst/>
          </a:prstGeom>
          <a:ln w="63500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3241041" y="4806648"/>
            <a:ext cx="1565459" cy="1032837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3"/>
            <a:endCxn id="5" idx="1"/>
          </p:cNvCxnSpPr>
          <p:nvPr/>
        </p:nvCxnSpPr>
        <p:spPr>
          <a:xfrm>
            <a:off x="3294299" y="6125975"/>
            <a:ext cx="1481721" cy="1327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0"/>
            <a:endCxn id="11" idx="2"/>
          </p:cNvCxnSpPr>
          <p:nvPr/>
        </p:nvCxnSpPr>
        <p:spPr>
          <a:xfrm flipH="1" flipV="1">
            <a:off x="2286000" y="4874343"/>
            <a:ext cx="10325" cy="833761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3"/>
            <a:endCxn id="4" idx="1"/>
          </p:cNvCxnSpPr>
          <p:nvPr/>
        </p:nvCxnSpPr>
        <p:spPr>
          <a:xfrm>
            <a:off x="3283974" y="4456472"/>
            <a:ext cx="1492046" cy="0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265701" y="3238585"/>
            <a:ext cx="1540799" cy="867714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137555" y="306265"/>
            <a:ext cx="8677774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Critical Relationships to Consider for Contextual/Relevant Implementation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123446" y="1494272"/>
            <a:ext cx="3197854" cy="97444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en-US" sz="7200" b="1" u="sng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I will Go</a:t>
            </a:r>
          </a:p>
        </p:txBody>
      </p:sp>
    </p:spTree>
    <p:extLst>
      <p:ext uri="{BB962C8B-B14F-4D97-AF65-F5344CB8AC3E}">
        <p14:creationId xmlns:p14="http://schemas.microsoft.com/office/powerpoint/2010/main" val="1279420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8E8BD8A-CC2B-D6D8-4C7B-4CEF6C38D69F}"/>
              </a:ext>
            </a:extLst>
          </p:cNvPr>
          <p:cNvSpPr txBox="1"/>
          <p:nvPr/>
        </p:nvSpPr>
        <p:spPr>
          <a:xfrm>
            <a:off x="218428" y="176203"/>
            <a:ext cx="44631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I" sz="2000" b="1" dirty="0"/>
              <a:t>Typical Example of Contextualized implementation of the GC strategic plan based on the realities of each Division.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1B10B5-3A16-F8C2-0B8C-0D85EF044300}"/>
              </a:ext>
            </a:extLst>
          </p:cNvPr>
          <p:cNvSpPr txBox="1"/>
          <p:nvPr/>
        </p:nvSpPr>
        <p:spPr>
          <a:xfrm>
            <a:off x="379702" y="1766931"/>
            <a:ext cx="2039407" cy="2443233"/>
          </a:xfrm>
          <a:prstGeom prst="rect">
            <a:avLst/>
          </a:prstGeom>
          <a:gradFill>
            <a:gsLst>
              <a:gs pos="0">
                <a:srgbClr val="00F6FB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C7ABED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KPI</a:t>
            </a:r>
            <a:r>
              <a:rPr lang="en-US" sz="16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2.10.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Each conference and mission has a five-year plan to increase the number of Adventist primary and secondary schools.</a:t>
            </a:r>
            <a:endParaRPr lang="en-US" sz="16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41BF94-90FD-C12B-D06C-CCBA4FA71F9A}"/>
              </a:ext>
            </a:extLst>
          </p:cNvPr>
          <p:cNvSpPr txBox="1"/>
          <p:nvPr/>
        </p:nvSpPr>
        <p:spPr>
          <a:xfrm>
            <a:off x="2694348" y="2992037"/>
            <a:ext cx="4074230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CI" b="1" dirty="0"/>
              <a:t>WADEDU says, implements, follows up: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908A78-D513-9FA4-A377-53C27F65CB5E}"/>
              </a:ext>
            </a:extLst>
          </p:cNvPr>
          <p:cNvSpPr txBox="1"/>
          <p:nvPr/>
        </p:nvSpPr>
        <p:spPr>
          <a:xfrm>
            <a:off x="2419109" y="3378150"/>
            <a:ext cx="5532699" cy="961417"/>
          </a:xfrm>
          <a:prstGeom prst="rect">
            <a:avLst/>
          </a:prstGeo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FFFF00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Organize seminars for stakeholders on assessment and evaluation of the Adventist educational system in Missions and Conference</a:t>
            </a:r>
            <a:endParaRPr lang="en-US" sz="1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D91117-B0D0-A0ED-22F8-E0AECD00C70B}"/>
              </a:ext>
            </a:extLst>
          </p:cNvPr>
          <p:cNvSpPr txBox="1"/>
          <p:nvPr/>
        </p:nvSpPr>
        <p:spPr>
          <a:xfrm>
            <a:off x="2449980" y="4343008"/>
            <a:ext cx="5501828" cy="665054"/>
          </a:xfrm>
          <a:prstGeom prst="rect">
            <a:avLst/>
          </a:prstGeo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FFFF00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Organize seminars/workshops for stakeholders 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Reclaiming, </a:t>
            </a: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Creation and Operation of P &amp; S schools </a:t>
            </a:r>
            <a:endParaRPr lang="en-US" sz="1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A15685-C33A-CE94-D470-82D52234779F}"/>
              </a:ext>
            </a:extLst>
          </p:cNvPr>
          <p:cNvSpPr txBox="1"/>
          <p:nvPr/>
        </p:nvSpPr>
        <p:spPr>
          <a:xfrm>
            <a:off x="2444768" y="5057622"/>
            <a:ext cx="5507040" cy="665054"/>
          </a:xfrm>
          <a:prstGeom prst="rect">
            <a:avLst/>
          </a:prstGeo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FFFF00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Formulate and implement strategies for fundraising for existing and new schools, as well as for Universities.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1BF975-9FF3-406D-CE6F-25B8B7D9EDE6}"/>
              </a:ext>
            </a:extLst>
          </p:cNvPr>
          <p:cNvSpPr txBox="1"/>
          <p:nvPr/>
        </p:nvSpPr>
        <p:spPr>
          <a:xfrm>
            <a:off x="2439556" y="5774188"/>
            <a:ext cx="5501828" cy="961417"/>
          </a:xfrm>
          <a:prstGeom prst="rect">
            <a:avLst/>
          </a:prstGeo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rgbClr val="FFFF00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ü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Organize Seminars on Creation of  networks between Conferences/Missions/ Institutions for mutual support in creation and operation of schools</a:t>
            </a:r>
            <a:endParaRPr lang="en-US" sz="18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5FDCFB8-B409-3888-45B9-6BD4E285D599}"/>
              </a:ext>
            </a:extLst>
          </p:cNvPr>
          <p:cNvSpPr txBox="1"/>
          <p:nvPr/>
        </p:nvSpPr>
        <p:spPr>
          <a:xfrm>
            <a:off x="8437518" y="560107"/>
            <a:ext cx="2912962" cy="369332"/>
          </a:xfrm>
          <a:prstGeom prst="rect">
            <a:avLst/>
          </a:prstGeom>
          <a:solidFill>
            <a:srgbClr val="FF72FF"/>
          </a:solidFill>
        </p:spPr>
        <p:txBody>
          <a:bodyPr wrap="square">
            <a:spAutoFit/>
          </a:bodyPr>
          <a:lstStyle/>
          <a:p>
            <a:r>
              <a:rPr lang="en-CI" b="1" dirty="0">
                <a:solidFill>
                  <a:srgbClr val="FFFF00"/>
                </a:solidFill>
              </a:rPr>
              <a:t>NGUC says and implements: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0E363C-1D31-909D-74E0-D9DD0EDBCC84}"/>
              </a:ext>
            </a:extLst>
          </p:cNvPr>
          <p:cNvSpPr txBox="1"/>
          <p:nvPr/>
        </p:nvSpPr>
        <p:spPr>
          <a:xfrm>
            <a:off x="8545976" y="3737278"/>
            <a:ext cx="2912961" cy="369332"/>
          </a:xfrm>
          <a:prstGeom prst="rect">
            <a:avLst/>
          </a:prstGeom>
          <a:solidFill>
            <a:srgbClr val="5472FF"/>
          </a:solidFill>
        </p:spPr>
        <p:txBody>
          <a:bodyPr wrap="square">
            <a:spAutoFit/>
          </a:bodyPr>
          <a:lstStyle/>
          <a:p>
            <a:r>
              <a:rPr lang="en-CI" b="1" dirty="0">
                <a:solidFill>
                  <a:schemeClr val="bg1"/>
                </a:solidFill>
              </a:rPr>
              <a:t>CAUM says and implements: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640A4AC-3675-C476-2E83-D0A239507410}"/>
              </a:ext>
            </a:extLst>
          </p:cNvPr>
          <p:cNvSpPr txBox="1"/>
          <p:nvPr/>
        </p:nvSpPr>
        <p:spPr>
          <a:xfrm>
            <a:off x="8946030" y="1138046"/>
            <a:ext cx="3024335" cy="2146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sz="1800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Embark on negotiations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Ghana Education Service to reclaim Adventist Schools</a:t>
            </a:r>
          </a:p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Organize fundraising for rehabilitation of existing schools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BB00DF-2A79-9A13-6E93-E6146F56A66F}"/>
              </a:ext>
            </a:extLst>
          </p:cNvPr>
          <p:cNvSpPr txBox="1"/>
          <p:nvPr/>
        </p:nvSpPr>
        <p:spPr>
          <a:xfrm>
            <a:off x="8946030" y="4207660"/>
            <a:ext cx="3024336" cy="1850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buFont typeface="Wingdings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Organize fundraising for rehabilitation of existing schools in CAM &amp; CM</a:t>
            </a:r>
          </a:p>
          <a:p>
            <a:pPr marL="285750" marR="0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Organize fundraising for Creation of schools in the Republic of Congo</a:t>
            </a:r>
          </a:p>
        </p:txBody>
      </p:sp>
      <p:sp>
        <p:nvSpPr>
          <p:cNvPr id="24" name="Bent Arrow 23">
            <a:extLst>
              <a:ext uri="{FF2B5EF4-FFF2-40B4-BE49-F238E27FC236}">
                <a16:creationId xmlns:a16="http://schemas.microsoft.com/office/drawing/2014/main" id="{66EF652A-F207-D7D7-9C1C-2CD90D47A7AF}"/>
              </a:ext>
            </a:extLst>
          </p:cNvPr>
          <p:cNvSpPr/>
          <p:nvPr/>
        </p:nvSpPr>
        <p:spPr>
          <a:xfrm rot="5400000">
            <a:off x="2490227" y="376690"/>
            <a:ext cx="887909" cy="3113590"/>
          </a:xfrm>
          <a:prstGeom prst="bentArrow">
            <a:avLst/>
          </a:prstGeom>
          <a:solidFill>
            <a:srgbClr val="00F6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I">
              <a:solidFill>
                <a:schemeClr val="tx1"/>
              </a:solidFill>
            </a:endParaRPr>
          </a:p>
        </p:txBody>
      </p:sp>
      <p:sp>
        <p:nvSpPr>
          <p:cNvPr id="25" name="Left-Up Arrow 24">
            <a:extLst>
              <a:ext uri="{FF2B5EF4-FFF2-40B4-BE49-F238E27FC236}">
                <a16:creationId xmlns:a16="http://schemas.microsoft.com/office/drawing/2014/main" id="{9223FEF4-260F-A7B6-D627-6FFD1978EE02}"/>
              </a:ext>
            </a:extLst>
          </p:cNvPr>
          <p:cNvSpPr/>
          <p:nvPr/>
        </p:nvSpPr>
        <p:spPr>
          <a:xfrm rot="8761949">
            <a:off x="7412495" y="1822002"/>
            <a:ext cx="1831466" cy="2099896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I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58FCD2-9D6B-B00D-8BBC-F8DC4411C368}"/>
              </a:ext>
            </a:extLst>
          </p:cNvPr>
          <p:cNvSpPr txBox="1"/>
          <p:nvPr/>
        </p:nvSpPr>
        <p:spPr>
          <a:xfrm>
            <a:off x="379702" y="1397599"/>
            <a:ext cx="2741503" cy="369332"/>
          </a:xfrm>
          <a:prstGeom prst="rect">
            <a:avLst/>
          </a:prstGeom>
          <a:solidFill>
            <a:srgbClr val="00F6FB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CI" b="1" dirty="0"/>
              <a:t>GC says  and follows up:</a:t>
            </a:r>
          </a:p>
        </p:txBody>
      </p:sp>
    </p:spTree>
    <p:extLst>
      <p:ext uri="{BB962C8B-B14F-4D97-AF65-F5344CB8AC3E}">
        <p14:creationId xmlns:p14="http://schemas.microsoft.com/office/powerpoint/2010/main" val="2973815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F632FE8-C8C1-53B0-3754-B28D19385D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654172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F187A3B-5CA2-F9E5-610D-BCA2E68F2E22}"/>
              </a:ext>
            </a:extLst>
          </p:cNvPr>
          <p:cNvSpPr txBox="1"/>
          <p:nvPr/>
        </p:nvSpPr>
        <p:spPr>
          <a:xfrm>
            <a:off x="5619508" y="1105911"/>
            <a:ext cx="18230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I" b="1" dirty="0"/>
              <a:t>M</a:t>
            </a:r>
            <a:r>
              <a:rPr lang="en-US" b="1" dirty="0"/>
              <a:t>A</a:t>
            </a:r>
            <a:r>
              <a:rPr lang="en-CI" b="1" dirty="0"/>
              <a:t>JOR PLAYERS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A4B045-84CD-5FBC-BF62-55412039F997}"/>
              </a:ext>
            </a:extLst>
          </p:cNvPr>
          <p:cNvSpPr txBox="1"/>
          <p:nvPr/>
        </p:nvSpPr>
        <p:spPr>
          <a:xfrm>
            <a:off x="8052120" y="1105911"/>
            <a:ext cx="18230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I" b="1" dirty="0"/>
              <a:t>M</a:t>
            </a:r>
            <a:r>
              <a:rPr lang="en-US" b="1" dirty="0"/>
              <a:t>A</a:t>
            </a:r>
            <a:r>
              <a:rPr lang="en-CI" b="1" dirty="0"/>
              <a:t>JOR TARGETS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16C181-5158-6B18-4048-9D43B558A5EA}"/>
              </a:ext>
            </a:extLst>
          </p:cNvPr>
          <p:cNvSpPr txBox="1"/>
          <p:nvPr/>
        </p:nvSpPr>
        <p:spPr>
          <a:xfrm>
            <a:off x="3098157" y="1105911"/>
            <a:ext cx="2017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I" b="1" dirty="0"/>
              <a:t>M</a:t>
            </a:r>
            <a:r>
              <a:rPr lang="en-US" b="1" dirty="0"/>
              <a:t>A</a:t>
            </a:r>
            <a:r>
              <a:rPr lang="en-CI" b="1" dirty="0"/>
              <a:t>JOR EMPHASES</a:t>
            </a:r>
          </a:p>
        </p:txBody>
      </p:sp>
    </p:spTree>
    <p:extLst>
      <p:ext uri="{BB962C8B-B14F-4D97-AF65-F5344CB8AC3E}">
        <p14:creationId xmlns:p14="http://schemas.microsoft.com/office/powerpoint/2010/main" val="382449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958</Words>
  <Application>Microsoft Macintosh PowerPoint</Application>
  <PresentationFormat>Widescreen</PresentationFormat>
  <Paragraphs>109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Rockwell Nova</vt:lpstr>
      <vt:lpstr>Times New Roman</vt:lpstr>
      <vt:lpstr>Wingdings</vt:lpstr>
      <vt:lpstr>Office Theme</vt:lpstr>
      <vt:lpstr>2020-2025 – Strategic Goals of the Quinquennium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2020-2025 – Strategic Goals of the Quinquennium—Juvenal Balisasa</dc:title>
  <dc:creator>Juvenal Balisasa</dc:creator>
  <cp:lastModifiedBy>Juvenal Balisasa</cp:lastModifiedBy>
  <cp:revision>4</cp:revision>
  <dcterms:created xsi:type="dcterms:W3CDTF">2022-10-29T20:26:45Z</dcterms:created>
  <dcterms:modified xsi:type="dcterms:W3CDTF">2022-10-30T09:12:22Z</dcterms:modified>
</cp:coreProperties>
</file>