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52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78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06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80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54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15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17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40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68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29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77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36B1F-71AC-4F0B-9F0B-B80C5C821B23}" type="datetimeFigureOut">
              <a:rPr lang="fr-FR" smtClean="0"/>
              <a:t>30/10/2022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37C56-5910-4AC2-88D7-1A7179BE3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11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latin typeface="Arial Black" panose="020B0A04020102020204" pitchFamily="34" charset="0"/>
              </a:rPr>
              <a:t>STRATEGIC PRESENTATION</a:t>
            </a:r>
            <a:endParaRPr lang="fr-FR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BY </a:t>
            </a:r>
          </a:p>
          <a:p>
            <a:r>
              <a:rPr lang="fr-FR" sz="4000" b="1" dirty="0" smtClean="0"/>
              <a:t>VINCENT ROGER SAME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1960279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7604"/>
          <a:stretch/>
        </p:blipFill>
        <p:spPr>
          <a:xfrm>
            <a:off x="82296" y="329184"/>
            <a:ext cx="11914632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64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9249"/>
          <a:stretch/>
        </p:blipFill>
        <p:spPr>
          <a:xfrm>
            <a:off x="118872" y="301752"/>
            <a:ext cx="11786616" cy="640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176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635" r="635" b="8116"/>
          <a:stretch/>
        </p:blipFill>
        <p:spPr>
          <a:xfrm>
            <a:off x="155448" y="877825"/>
            <a:ext cx="11868911" cy="579729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96288" y="107404"/>
            <a:ext cx="5503814" cy="470000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 OBJECTIVES AND KPIS (1, 2, 3, 4)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6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541"/>
          <a:stretch/>
        </p:blipFill>
        <p:spPr>
          <a:xfrm>
            <a:off x="73152" y="155448"/>
            <a:ext cx="12118848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2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88" y="283464"/>
            <a:ext cx="11640312" cy="629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19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4265"/>
          <a:stretch/>
        </p:blipFill>
        <p:spPr>
          <a:xfrm>
            <a:off x="0" y="484632"/>
            <a:ext cx="11914631" cy="629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634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564"/>
          <a:stretch/>
        </p:blipFill>
        <p:spPr>
          <a:xfrm>
            <a:off x="73152" y="804672"/>
            <a:ext cx="11987784" cy="60533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46503" y="143980"/>
            <a:ext cx="924650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SPIRITUAL GROWTH OBJECTIVES AND KPIS (5, 6, 7)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93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7143"/>
          <a:stretch/>
        </p:blipFill>
        <p:spPr>
          <a:xfrm>
            <a:off x="109728" y="521208"/>
            <a:ext cx="11704320" cy="606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60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5408"/>
          <a:stretch/>
        </p:blipFill>
        <p:spPr>
          <a:xfrm>
            <a:off x="374904" y="448056"/>
            <a:ext cx="11548872" cy="607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364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3607"/>
          <a:stretch/>
        </p:blipFill>
        <p:spPr>
          <a:xfrm>
            <a:off x="219456" y="932688"/>
            <a:ext cx="11457432" cy="499262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18816" y="151247"/>
            <a:ext cx="643432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 GROWTH OBJECTIVES AND KPIS (8, 9, 10)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654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43</Words>
  <Application>Microsoft Office PowerPoint</Application>
  <PresentationFormat>Widescreen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Times New Roman</vt:lpstr>
      <vt:lpstr>Office Theme</vt:lpstr>
      <vt:lpstr>STRATEGIC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7</cp:revision>
  <dcterms:created xsi:type="dcterms:W3CDTF">2022-10-30T08:29:18Z</dcterms:created>
  <dcterms:modified xsi:type="dcterms:W3CDTF">2022-10-30T08:45:29Z</dcterms:modified>
</cp:coreProperties>
</file>