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312" r:id="rId3"/>
    <p:sldId id="744" r:id="rId4"/>
    <p:sldId id="743" r:id="rId5"/>
    <p:sldId id="708" r:id="rId6"/>
    <p:sldId id="745" r:id="rId7"/>
    <p:sldId id="709" r:id="rId8"/>
    <p:sldId id="710" r:id="rId9"/>
    <p:sldId id="711" r:id="rId10"/>
    <p:sldId id="661" r:id="rId11"/>
    <p:sldId id="273" r:id="rId12"/>
    <p:sldId id="707" r:id="rId13"/>
    <p:sldId id="684" r:id="rId14"/>
    <p:sldId id="733" r:id="rId15"/>
    <p:sldId id="746" r:id="rId16"/>
    <p:sldId id="740" r:id="rId17"/>
    <p:sldId id="741" r:id="rId18"/>
    <p:sldId id="729" r:id="rId19"/>
    <p:sldId id="739" r:id="rId20"/>
    <p:sldId id="313" r:id="rId21"/>
    <p:sldId id="257" r:id="rId22"/>
    <p:sldId id="258" r:id="rId23"/>
    <p:sldId id="259" r:id="rId24"/>
    <p:sldId id="260" r:id="rId25"/>
    <p:sldId id="261" r:id="rId26"/>
    <p:sldId id="262" r:id="rId27"/>
    <p:sldId id="263" r:id="rId28"/>
    <p:sldId id="274" r:id="rId29"/>
    <p:sldId id="292" r:id="rId30"/>
    <p:sldId id="293" r:id="rId31"/>
    <p:sldId id="276" r:id="rId32"/>
    <p:sldId id="657" r:id="rId33"/>
    <p:sldId id="316" r:id="rId34"/>
    <p:sldId id="303" r:id="rId35"/>
    <p:sldId id="656" r:id="rId36"/>
    <p:sldId id="305" r:id="rId37"/>
    <p:sldId id="296" r:id="rId38"/>
    <p:sldId id="609" r:id="rId39"/>
    <p:sldId id="610" r:id="rId40"/>
    <p:sldId id="612" r:id="rId41"/>
    <p:sldId id="599" r:id="rId42"/>
    <p:sldId id="653" r:id="rId43"/>
    <p:sldId id="299" r:id="rId44"/>
    <p:sldId id="300" r:id="rId45"/>
    <p:sldId id="270" r:id="rId46"/>
    <p:sldId id="298" r:id="rId47"/>
    <p:sldId id="654" r:id="rId48"/>
    <p:sldId id="283" r:id="rId49"/>
    <p:sldId id="297" r:id="rId5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82"/>
    <p:restoredTop sz="75306"/>
  </p:normalViewPr>
  <p:slideViewPr>
    <p:cSldViewPr snapToGrid="0" snapToObjects="1">
      <p:cViewPr varScale="1">
        <p:scale>
          <a:sx n="95" d="100"/>
          <a:sy n="95" d="100"/>
        </p:scale>
        <p:origin x="14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F66C9-6B90-4D8E-869A-1DD721B63DB8}"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3E6EB922-90CD-4E8C-B4F0-35226BB7AF4B}">
      <dgm:prSet/>
      <dgm:spPr/>
      <dgm:t>
        <a:bodyPr/>
        <a:lstStyle/>
        <a:p>
          <a:r>
            <a:rPr lang="en-GB" dirty="0"/>
            <a:t>1. As Seventh-day Adventists, we take our rightful position as the people of the book that upholds the truth as stated in the Holy Bible. </a:t>
          </a:r>
          <a:endParaRPr lang="en-US" dirty="0"/>
        </a:p>
      </dgm:t>
    </dgm:pt>
    <dgm:pt modelId="{34AAD8CF-532E-4198-BE21-772CE0BF4DE8}" type="parTrans" cxnId="{D703A606-1990-4E23-90E1-7B35ECFECCC3}">
      <dgm:prSet/>
      <dgm:spPr/>
      <dgm:t>
        <a:bodyPr/>
        <a:lstStyle/>
        <a:p>
          <a:endParaRPr lang="en-US"/>
        </a:p>
      </dgm:t>
    </dgm:pt>
    <dgm:pt modelId="{16E7CFB0-503E-4F37-9C04-8BAE6814218E}" type="sibTrans" cxnId="{D703A606-1990-4E23-90E1-7B35ECFECCC3}">
      <dgm:prSet/>
      <dgm:spPr/>
      <dgm:t>
        <a:bodyPr/>
        <a:lstStyle/>
        <a:p>
          <a:endParaRPr lang="en-US"/>
        </a:p>
      </dgm:t>
    </dgm:pt>
    <dgm:pt modelId="{26B86EAF-EDD6-0741-AB03-195E669EC548}" type="pres">
      <dgm:prSet presAssocID="{815F66C9-6B90-4D8E-869A-1DD721B63DB8}" presName="linear" presStyleCnt="0">
        <dgm:presLayoutVars>
          <dgm:animLvl val="lvl"/>
          <dgm:resizeHandles val="exact"/>
        </dgm:presLayoutVars>
      </dgm:prSet>
      <dgm:spPr/>
    </dgm:pt>
    <dgm:pt modelId="{4AD4A8B2-B0F6-8042-95F7-35AE0A4C302E}" type="pres">
      <dgm:prSet presAssocID="{3E6EB922-90CD-4E8C-B4F0-35226BB7AF4B}" presName="parentText" presStyleLbl="node1" presStyleIdx="0" presStyleCnt="1" custScaleY="92228" custLinFactNeighborX="1535" custLinFactNeighborY="19757">
        <dgm:presLayoutVars>
          <dgm:chMax val="0"/>
          <dgm:bulletEnabled val="1"/>
        </dgm:presLayoutVars>
      </dgm:prSet>
      <dgm:spPr/>
    </dgm:pt>
  </dgm:ptLst>
  <dgm:cxnLst>
    <dgm:cxn modelId="{D703A606-1990-4E23-90E1-7B35ECFECCC3}" srcId="{815F66C9-6B90-4D8E-869A-1DD721B63DB8}" destId="{3E6EB922-90CD-4E8C-B4F0-35226BB7AF4B}" srcOrd="0" destOrd="0" parTransId="{34AAD8CF-532E-4198-BE21-772CE0BF4DE8}" sibTransId="{16E7CFB0-503E-4F37-9C04-8BAE6814218E}"/>
    <dgm:cxn modelId="{F3BFDA47-9DA3-BC47-9E5E-CD97D74886E6}" type="presOf" srcId="{3E6EB922-90CD-4E8C-B4F0-35226BB7AF4B}" destId="{4AD4A8B2-B0F6-8042-95F7-35AE0A4C302E}" srcOrd="0" destOrd="0" presId="urn:microsoft.com/office/officeart/2005/8/layout/vList2"/>
    <dgm:cxn modelId="{D0F6B34E-5936-0544-86BC-3E1267A3CB16}" type="presOf" srcId="{815F66C9-6B90-4D8E-869A-1DD721B63DB8}" destId="{26B86EAF-EDD6-0741-AB03-195E669EC548}" srcOrd="0" destOrd="0" presId="urn:microsoft.com/office/officeart/2005/8/layout/vList2"/>
    <dgm:cxn modelId="{FEB7428B-6D40-1842-A984-724C2BB821DA}" type="presParOf" srcId="{26B86EAF-EDD6-0741-AB03-195E669EC548}" destId="{4AD4A8B2-B0F6-8042-95F7-35AE0A4C302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F66C9-6B90-4D8E-869A-1DD721B63DB8}"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3881BAB6-803B-4D43-B9AE-A78DF427097C}">
      <dgm:prSet custT="1"/>
      <dgm:spPr/>
      <dgm:t>
        <a:bodyPr/>
        <a:lstStyle/>
        <a:p>
          <a:r>
            <a:rPr lang="en-GB" sz="4000" dirty="0"/>
            <a:t>2. To establish common grounds with our Muslim friends that will enhance redemptive relationships. </a:t>
          </a:r>
          <a:endParaRPr lang="en-US" sz="4000" dirty="0"/>
        </a:p>
      </dgm:t>
    </dgm:pt>
    <dgm:pt modelId="{B9CADB44-8F39-4383-B86C-D384C08B6FF0}" type="parTrans" cxnId="{D90CDF71-B843-40C2-B238-23473E55E4D6}">
      <dgm:prSet/>
      <dgm:spPr/>
      <dgm:t>
        <a:bodyPr/>
        <a:lstStyle/>
        <a:p>
          <a:endParaRPr lang="en-US"/>
        </a:p>
      </dgm:t>
    </dgm:pt>
    <dgm:pt modelId="{93B39025-B5C3-4426-BF13-77F85C6B6965}" type="sibTrans" cxnId="{D90CDF71-B843-40C2-B238-23473E55E4D6}">
      <dgm:prSet/>
      <dgm:spPr/>
      <dgm:t>
        <a:bodyPr/>
        <a:lstStyle/>
        <a:p>
          <a:endParaRPr lang="en-US"/>
        </a:p>
      </dgm:t>
    </dgm:pt>
    <dgm:pt modelId="{BE680F7B-8BBE-9C45-8460-48AFBD62BE7A}">
      <dgm:prSet custT="1"/>
      <dgm:spPr/>
      <dgm:t>
        <a:bodyPr/>
        <a:lstStyle/>
        <a:p>
          <a:r>
            <a:rPr lang="en-GB" sz="4000" dirty="0"/>
            <a:t>3. That, we are called to prepare people in the world, including our Muslim brothers and sisters, for the soon return of Jesus the Messiah. </a:t>
          </a:r>
          <a:endParaRPr lang="en-US" sz="4000" dirty="0"/>
        </a:p>
      </dgm:t>
    </dgm:pt>
    <dgm:pt modelId="{04D1559F-8DEF-A24A-9B31-DFA320BA3F6E}" type="parTrans" cxnId="{6A0843E1-F5D8-0243-8DB2-40543402062F}">
      <dgm:prSet/>
      <dgm:spPr/>
      <dgm:t>
        <a:bodyPr/>
        <a:lstStyle/>
        <a:p>
          <a:endParaRPr lang="en-GB"/>
        </a:p>
      </dgm:t>
    </dgm:pt>
    <dgm:pt modelId="{48BF5770-9DC4-CB43-88BE-F804714EED51}" type="sibTrans" cxnId="{6A0843E1-F5D8-0243-8DB2-40543402062F}">
      <dgm:prSet/>
      <dgm:spPr/>
      <dgm:t>
        <a:bodyPr/>
        <a:lstStyle/>
        <a:p>
          <a:endParaRPr lang="en-GB"/>
        </a:p>
      </dgm:t>
    </dgm:pt>
    <dgm:pt modelId="{93BBA8FA-6D97-8F40-942F-49FDB714E24B}" type="pres">
      <dgm:prSet presAssocID="{815F66C9-6B90-4D8E-869A-1DD721B63DB8}" presName="linear" presStyleCnt="0">
        <dgm:presLayoutVars>
          <dgm:animLvl val="lvl"/>
          <dgm:resizeHandles val="exact"/>
        </dgm:presLayoutVars>
      </dgm:prSet>
      <dgm:spPr/>
    </dgm:pt>
    <dgm:pt modelId="{73FAED46-7F85-134C-9CBC-5D5C798B2285}" type="pres">
      <dgm:prSet presAssocID="{3881BAB6-803B-4D43-B9AE-A78DF427097C}" presName="parentText" presStyleLbl="node1" presStyleIdx="0" presStyleCnt="2" custLinFactNeighborX="0" custLinFactNeighborY="-54768">
        <dgm:presLayoutVars>
          <dgm:chMax val="0"/>
          <dgm:bulletEnabled val="1"/>
        </dgm:presLayoutVars>
      </dgm:prSet>
      <dgm:spPr/>
    </dgm:pt>
    <dgm:pt modelId="{0A6074B2-8CC7-A549-8DF6-1763D6792F58}" type="pres">
      <dgm:prSet presAssocID="{93B39025-B5C3-4426-BF13-77F85C6B6965}" presName="spacer" presStyleCnt="0"/>
      <dgm:spPr/>
    </dgm:pt>
    <dgm:pt modelId="{C702FC6D-DD37-7942-8ECB-57133BCB20AD}" type="pres">
      <dgm:prSet presAssocID="{BE680F7B-8BBE-9C45-8460-48AFBD62BE7A}" presName="parentText" presStyleLbl="node1" presStyleIdx="1" presStyleCnt="2" custLinFactNeighborX="11394" custLinFactNeighborY="1304">
        <dgm:presLayoutVars>
          <dgm:chMax val="0"/>
          <dgm:bulletEnabled val="1"/>
        </dgm:presLayoutVars>
      </dgm:prSet>
      <dgm:spPr/>
    </dgm:pt>
  </dgm:ptLst>
  <dgm:cxnLst>
    <dgm:cxn modelId="{CEFA7327-FD59-4347-9372-8A76D98A23F9}" type="presOf" srcId="{815F66C9-6B90-4D8E-869A-1DD721B63DB8}" destId="{93BBA8FA-6D97-8F40-942F-49FDB714E24B}" srcOrd="0" destOrd="0" presId="urn:microsoft.com/office/officeart/2005/8/layout/vList2"/>
    <dgm:cxn modelId="{D90CDF71-B843-40C2-B238-23473E55E4D6}" srcId="{815F66C9-6B90-4D8E-869A-1DD721B63DB8}" destId="{3881BAB6-803B-4D43-B9AE-A78DF427097C}" srcOrd="0" destOrd="0" parTransId="{B9CADB44-8F39-4383-B86C-D384C08B6FF0}" sibTransId="{93B39025-B5C3-4426-BF13-77F85C6B6965}"/>
    <dgm:cxn modelId="{43A3A09E-4484-594A-AEA6-4A2E6E441474}" type="presOf" srcId="{3881BAB6-803B-4D43-B9AE-A78DF427097C}" destId="{73FAED46-7F85-134C-9CBC-5D5C798B2285}" srcOrd="0" destOrd="0" presId="urn:microsoft.com/office/officeart/2005/8/layout/vList2"/>
    <dgm:cxn modelId="{BEE982C7-665B-FF4E-B055-70EB539DECD3}" type="presOf" srcId="{BE680F7B-8BBE-9C45-8460-48AFBD62BE7A}" destId="{C702FC6D-DD37-7942-8ECB-57133BCB20AD}" srcOrd="0" destOrd="0" presId="urn:microsoft.com/office/officeart/2005/8/layout/vList2"/>
    <dgm:cxn modelId="{6A0843E1-F5D8-0243-8DB2-40543402062F}" srcId="{815F66C9-6B90-4D8E-869A-1DD721B63DB8}" destId="{BE680F7B-8BBE-9C45-8460-48AFBD62BE7A}" srcOrd="1" destOrd="0" parTransId="{04D1559F-8DEF-A24A-9B31-DFA320BA3F6E}" sibTransId="{48BF5770-9DC4-CB43-88BE-F804714EED51}"/>
    <dgm:cxn modelId="{7D0436F1-B321-A841-B3AA-EC1F74201F97}" type="presParOf" srcId="{93BBA8FA-6D97-8F40-942F-49FDB714E24B}" destId="{73FAED46-7F85-134C-9CBC-5D5C798B2285}" srcOrd="0" destOrd="0" presId="urn:microsoft.com/office/officeart/2005/8/layout/vList2"/>
    <dgm:cxn modelId="{169B357D-7816-744D-9D3C-87B6D064323B}" type="presParOf" srcId="{93BBA8FA-6D97-8F40-942F-49FDB714E24B}" destId="{0A6074B2-8CC7-A549-8DF6-1763D6792F58}" srcOrd="1" destOrd="0" presId="urn:microsoft.com/office/officeart/2005/8/layout/vList2"/>
    <dgm:cxn modelId="{6F53D237-0C74-6E4A-A7F4-6472C4415726}" type="presParOf" srcId="{93BBA8FA-6D97-8F40-942F-49FDB714E24B}" destId="{C702FC6D-DD37-7942-8ECB-57133BCB20A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923F03-62A4-4D17-80B3-7DBB47DD0476}"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65FF748E-58F5-4619-A1A6-2CE3DA29E820}">
      <dgm:prSet custT="1"/>
      <dgm:spPr/>
      <dgm:t>
        <a:bodyPr/>
        <a:lstStyle/>
        <a:p>
          <a:r>
            <a:rPr lang="en-GB" sz="3200" dirty="0"/>
            <a:t>4. We endeavour to share the truth as it is in the Bible with great humility and respect of other people’s cultural and religious beliefs and practices</a:t>
          </a:r>
          <a:endParaRPr lang="en-US" sz="3200" dirty="0"/>
        </a:p>
      </dgm:t>
    </dgm:pt>
    <dgm:pt modelId="{00D8E9DA-AF11-4C43-A29E-C8CBB320BA95}" type="parTrans" cxnId="{54EE802F-72A2-45DB-9411-F82BE82AB9E9}">
      <dgm:prSet/>
      <dgm:spPr/>
      <dgm:t>
        <a:bodyPr/>
        <a:lstStyle/>
        <a:p>
          <a:endParaRPr lang="en-US"/>
        </a:p>
      </dgm:t>
    </dgm:pt>
    <dgm:pt modelId="{38BD5E48-7F90-4F38-8E80-34C3A2540E57}" type="sibTrans" cxnId="{54EE802F-72A2-45DB-9411-F82BE82AB9E9}">
      <dgm:prSet/>
      <dgm:spPr/>
      <dgm:t>
        <a:bodyPr/>
        <a:lstStyle/>
        <a:p>
          <a:endParaRPr lang="en-US"/>
        </a:p>
      </dgm:t>
    </dgm:pt>
    <dgm:pt modelId="{3EEF3ED8-0021-DD4B-AA52-88666D6C3805}" type="pres">
      <dgm:prSet presAssocID="{61923F03-62A4-4D17-80B3-7DBB47DD0476}" presName="linear" presStyleCnt="0">
        <dgm:presLayoutVars>
          <dgm:animLvl val="lvl"/>
          <dgm:resizeHandles val="exact"/>
        </dgm:presLayoutVars>
      </dgm:prSet>
      <dgm:spPr/>
    </dgm:pt>
    <dgm:pt modelId="{DCDB7552-3B3E-F545-9F63-40FAC9A1AB22}" type="pres">
      <dgm:prSet presAssocID="{65FF748E-58F5-4619-A1A6-2CE3DA29E820}" presName="parentText" presStyleLbl="node1" presStyleIdx="0" presStyleCnt="1" custLinFactNeighborX="-1493" custLinFactNeighborY="-91043">
        <dgm:presLayoutVars>
          <dgm:chMax val="0"/>
          <dgm:bulletEnabled val="1"/>
        </dgm:presLayoutVars>
      </dgm:prSet>
      <dgm:spPr/>
    </dgm:pt>
  </dgm:ptLst>
  <dgm:cxnLst>
    <dgm:cxn modelId="{54EE802F-72A2-45DB-9411-F82BE82AB9E9}" srcId="{61923F03-62A4-4D17-80B3-7DBB47DD0476}" destId="{65FF748E-58F5-4619-A1A6-2CE3DA29E820}" srcOrd="0" destOrd="0" parTransId="{00D8E9DA-AF11-4C43-A29E-C8CBB320BA95}" sibTransId="{38BD5E48-7F90-4F38-8E80-34C3A2540E57}"/>
    <dgm:cxn modelId="{F8600878-3861-E441-B97B-3478ED19A051}" type="presOf" srcId="{65FF748E-58F5-4619-A1A6-2CE3DA29E820}" destId="{DCDB7552-3B3E-F545-9F63-40FAC9A1AB22}" srcOrd="0" destOrd="0" presId="urn:microsoft.com/office/officeart/2005/8/layout/vList2"/>
    <dgm:cxn modelId="{B334647F-AC65-4441-ABE8-181317317948}" type="presOf" srcId="{61923F03-62A4-4D17-80B3-7DBB47DD0476}" destId="{3EEF3ED8-0021-DD4B-AA52-88666D6C3805}" srcOrd="0" destOrd="0" presId="urn:microsoft.com/office/officeart/2005/8/layout/vList2"/>
    <dgm:cxn modelId="{CA3EA8BA-E491-5A40-A57E-B02E94D5FB38}" type="presParOf" srcId="{3EEF3ED8-0021-DD4B-AA52-88666D6C3805}" destId="{DCDB7552-3B3E-F545-9F63-40FAC9A1AB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5FE3F6-34ED-4568-B2F9-0B8716258AE0}"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US"/>
        </a:p>
      </dgm:t>
    </dgm:pt>
    <dgm:pt modelId="{4BF70C96-9F8A-44B5-B2B5-7957DFC2EB78}">
      <dgm:prSet/>
      <dgm:spPr/>
      <dgm:t>
        <a:bodyPr/>
        <a:lstStyle/>
        <a:p>
          <a:r>
            <a:rPr lang="en-GB" dirty="0"/>
            <a:t>It is a service-oriented ministry</a:t>
          </a:r>
          <a:endParaRPr lang="en-US" dirty="0"/>
        </a:p>
      </dgm:t>
    </dgm:pt>
    <dgm:pt modelId="{C9D45E38-E8CD-4622-89FB-69E49EEEA11A}" type="parTrans" cxnId="{2FE19363-94BE-4BC1-9D6D-11D162EBB55C}">
      <dgm:prSet/>
      <dgm:spPr/>
      <dgm:t>
        <a:bodyPr/>
        <a:lstStyle/>
        <a:p>
          <a:endParaRPr lang="en-US"/>
        </a:p>
      </dgm:t>
    </dgm:pt>
    <dgm:pt modelId="{1BD82AC2-08E4-4135-A76C-02C6B9E74460}" type="sibTrans" cxnId="{2FE19363-94BE-4BC1-9D6D-11D162EBB55C}">
      <dgm:prSet/>
      <dgm:spPr/>
      <dgm:t>
        <a:bodyPr/>
        <a:lstStyle/>
        <a:p>
          <a:endParaRPr lang="en-US"/>
        </a:p>
      </dgm:t>
    </dgm:pt>
    <dgm:pt modelId="{FA0683B6-5EE3-4CF9-B20F-842A893AA3DD}">
      <dgm:prSet/>
      <dgm:spPr/>
      <dgm:t>
        <a:bodyPr/>
        <a:lstStyle/>
        <a:p>
          <a:r>
            <a:rPr lang="en-GB"/>
            <a:t>It is about building bridges of understanding with Muslim communities</a:t>
          </a:r>
          <a:endParaRPr lang="en-US"/>
        </a:p>
      </dgm:t>
    </dgm:pt>
    <dgm:pt modelId="{1CA13B83-7048-46B1-8E09-2785BD3E2D24}" type="parTrans" cxnId="{08AEA8DF-E8C4-4C04-8AEC-48B4E22BB98F}">
      <dgm:prSet/>
      <dgm:spPr/>
      <dgm:t>
        <a:bodyPr/>
        <a:lstStyle/>
        <a:p>
          <a:endParaRPr lang="en-US"/>
        </a:p>
      </dgm:t>
    </dgm:pt>
    <dgm:pt modelId="{10B24A30-B629-465D-8C88-1DFA2CD3BDA8}" type="sibTrans" cxnId="{08AEA8DF-E8C4-4C04-8AEC-48B4E22BB98F}">
      <dgm:prSet/>
      <dgm:spPr/>
      <dgm:t>
        <a:bodyPr/>
        <a:lstStyle/>
        <a:p>
          <a:endParaRPr lang="en-US"/>
        </a:p>
      </dgm:t>
    </dgm:pt>
    <dgm:pt modelId="{4A25A8B3-59F0-415E-92B8-3E21B679DE11}">
      <dgm:prSet/>
      <dgm:spPr/>
      <dgm:t>
        <a:bodyPr/>
        <a:lstStyle/>
        <a:p>
          <a:r>
            <a:rPr lang="en-GB"/>
            <a:t>It’s aim is to equip believers so that they can interrelate well with their Muslim friends, neighbours, relatives and work associates</a:t>
          </a:r>
          <a:endParaRPr lang="en-US"/>
        </a:p>
      </dgm:t>
    </dgm:pt>
    <dgm:pt modelId="{9D089C56-6929-4A6E-94FB-0E0D50FDCE46}" type="parTrans" cxnId="{B54E5C8F-2642-4A1E-B038-DE8EDF125222}">
      <dgm:prSet/>
      <dgm:spPr/>
      <dgm:t>
        <a:bodyPr/>
        <a:lstStyle/>
        <a:p>
          <a:endParaRPr lang="en-US"/>
        </a:p>
      </dgm:t>
    </dgm:pt>
    <dgm:pt modelId="{46728791-14E1-49E1-BA50-371F369A5E07}" type="sibTrans" cxnId="{B54E5C8F-2642-4A1E-B038-DE8EDF125222}">
      <dgm:prSet/>
      <dgm:spPr/>
      <dgm:t>
        <a:bodyPr/>
        <a:lstStyle/>
        <a:p>
          <a:endParaRPr lang="en-US"/>
        </a:p>
      </dgm:t>
    </dgm:pt>
    <dgm:pt modelId="{D68B0203-CB91-46AF-B10D-9F1D67E0134B}">
      <dgm:prSet/>
      <dgm:spPr/>
      <dgm:t>
        <a:bodyPr/>
        <a:lstStyle/>
        <a:p>
          <a:r>
            <a:rPr lang="en-GB" dirty="0"/>
            <a:t>It is to be integrated to outreach approaches</a:t>
          </a:r>
          <a:endParaRPr lang="en-US" dirty="0"/>
        </a:p>
      </dgm:t>
    </dgm:pt>
    <dgm:pt modelId="{A993D3BF-EF14-4F65-8E47-42900E587348}" type="parTrans" cxnId="{F5A1AAA5-0ED0-49A9-B7D0-4E9FFDD67127}">
      <dgm:prSet/>
      <dgm:spPr/>
      <dgm:t>
        <a:bodyPr/>
        <a:lstStyle/>
        <a:p>
          <a:endParaRPr lang="en-US"/>
        </a:p>
      </dgm:t>
    </dgm:pt>
    <dgm:pt modelId="{E0DF64D2-02FF-4112-8735-2D39FD54773A}" type="sibTrans" cxnId="{F5A1AAA5-0ED0-49A9-B7D0-4E9FFDD67127}">
      <dgm:prSet/>
      <dgm:spPr/>
      <dgm:t>
        <a:bodyPr/>
        <a:lstStyle/>
        <a:p>
          <a:endParaRPr lang="en-US"/>
        </a:p>
      </dgm:t>
    </dgm:pt>
    <dgm:pt modelId="{6C07D4B3-4D63-4A84-B033-68793833F882}">
      <dgm:prSet/>
      <dgm:spPr/>
      <dgm:t>
        <a:bodyPr/>
        <a:lstStyle/>
        <a:p>
          <a:r>
            <a:rPr lang="en-GB"/>
            <a:t>It is for the fulfilment of God’s mission as per Revelation 14:6</a:t>
          </a:r>
          <a:endParaRPr lang="en-US"/>
        </a:p>
      </dgm:t>
    </dgm:pt>
    <dgm:pt modelId="{81FBC5E0-1A86-4A9F-8E6C-C74E861428B2}" type="parTrans" cxnId="{8AAC33E1-809F-4D47-84EA-B4D03E72E509}">
      <dgm:prSet/>
      <dgm:spPr/>
      <dgm:t>
        <a:bodyPr/>
        <a:lstStyle/>
        <a:p>
          <a:endParaRPr lang="en-US"/>
        </a:p>
      </dgm:t>
    </dgm:pt>
    <dgm:pt modelId="{388B0A59-BEEE-4B6A-89C8-3E58C8F41E92}" type="sibTrans" cxnId="{8AAC33E1-809F-4D47-84EA-B4D03E72E509}">
      <dgm:prSet/>
      <dgm:spPr/>
      <dgm:t>
        <a:bodyPr/>
        <a:lstStyle/>
        <a:p>
          <a:endParaRPr lang="en-US"/>
        </a:p>
      </dgm:t>
    </dgm:pt>
    <dgm:pt modelId="{CF05C8CD-8F2D-2449-8E15-38FD033A83AB}" type="pres">
      <dgm:prSet presAssocID="{1A5FE3F6-34ED-4568-B2F9-0B8716258AE0}" presName="linear" presStyleCnt="0">
        <dgm:presLayoutVars>
          <dgm:animLvl val="lvl"/>
          <dgm:resizeHandles val="exact"/>
        </dgm:presLayoutVars>
      </dgm:prSet>
      <dgm:spPr/>
    </dgm:pt>
    <dgm:pt modelId="{90818620-9FB7-1D45-9EAB-129BB1EAB52A}" type="pres">
      <dgm:prSet presAssocID="{4BF70C96-9F8A-44B5-B2B5-7957DFC2EB78}" presName="parentText" presStyleLbl="node1" presStyleIdx="0" presStyleCnt="5">
        <dgm:presLayoutVars>
          <dgm:chMax val="0"/>
          <dgm:bulletEnabled val="1"/>
        </dgm:presLayoutVars>
      </dgm:prSet>
      <dgm:spPr/>
    </dgm:pt>
    <dgm:pt modelId="{B94367D9-3684-2B4C-B35C-B2482E252B9A}" type="pres">
      <dgm:prSet presAssocID="{1BD82AC2-08E4-4135-A76C-02C6B9E74460}" presName="spacer" presStyleCnt="0"/>
      <dgm:spPr/>
    </dgm:pt>
    <dgm:pt modelId="{0221DBBE-D74B-DA4E-87E7-9E5F0693C14E}" type="pres">
      <dgm:prSet presAssocID="{FA0683B6-5EE3-4CF9-B20F-842A893AA3DD}" presName="parentText" presStyleLbl="node1" presStyleIdx="1" presStyleCnt="5">
        <dgm:presLayoutVars>
          <dgm:chMax val="0"/>
          <dgm:bulletEnabled val="1"/>
        </dgm:presLayoutVars>
      </dgm:prSet>
      <dgm:spPr/>
    </dgm:pt>
    <dgm:pt modelId="{8A9FCA00-6495-C245-A576-11F84DDBF593}" type="pres">
      <dgm:prSet presAssocID="{10B24A30-B629-465D-8C88-1DFA2CD3BDA8}" presName="spacer" presStyleCnt="0"/>
      <dgm:spPr/>
    </dgm:pt>
    <dgm:pt modelId="{8EA1DF79-CD42-BA4F-9598-ABBB3B8E780D}" type="pres">
      <dgm:prSet presAssocID="{4A25A8B3-59F0-415E-92B8-3E21B679DE11}" presName="parentText" presStyleLbl="node1" presStyleIdx="2" presStyleCnt="5">
        <dgm:presLayoutVars>
          <dgm:chMax val="0"/>
          <dgm:bulletEnabled val="1"/>
        </dgm:presLayoutVars>
      </dgm:prSet>
      <dgm:spPr/>
    </dgm:pt>
    <dgm:pt modelId="{43606B36-BD35-7949-8B76-D4A8F2B5FF32}" type="pres">
      <dgm:prSet presAssocID="{46728791-14E1-49E1-BA50-371F369A5E07}" presName="spacer" presStyleCnt="0"/>
      <dgm:spPr/>
    </dgm:pt>
    <dgm:pt modelId="{ED2D8E81-5509-974E-95E2-9698094FD5D4}" type="pres">
      <dgm:prSet presAssocID="{D68B0203-CB91-46AF-B10D-9F1D67E0134B}" presName="parentText" presStyleLbl="node1" presStyleIdx="3" presStyleCnt="5">
        <dgm:presLayoutVars>
          <dgm:chMax val="0"/>
          <dgm:bulletEnabled val="1"/>
        </dgm:presLayoutVars>
      </dgm:prSet>
      <dgm:spPr/>
    </dgm:pt>
    <dgm:pt modelId="{FF00280B-9B85-0D43-8573-3469D3802E30}" type="pres">
      <dgm:prSet presAssocID="{E0DF64D2-02FF-4112-8735-2D39FD54773A}" presName="spacer" presStyleCnt="0"/>
      <dgm:spPr/>
    </dgm:pt>
    <dgm:pt modelId="{003815C0-D5D0-814C-8AAE-A49C7FBC8078}" type="pres">
      <dgm:prSet presAssocID="{6C07D4B3-4D63-4A84-B033-68793833F882}" presName="parentText" presStyleLbl="node1" presStyleIdx="4" presStyleCnt="5">
        <dgm:presLayoutVars>
          <dgm:chMax val="0"/>
          <dgm:bulletEnabled val="1"/>
        </dgm:presLayoutVars>
      </dgm:prSet>
      <dgm:spPr/>
    </dgm:pt>
  </dgm:ptLst>
  <dgm:cxnLst>
    <dgm:cxn modelId="{2FE19363-94BE-4BC1-9D6D-11D162EBB55C}" srcId="{1A5FE3F6-34ED-4568-B2F9-0B8716258AE0}" destId="{4BF70C96-9F8A-44B5-B2B5-7957DFC2EB78}" srcOrd="0" destOrd="0" parTransId="{C9D45E38-E8CD-4622-89FB-69E49EEEA11A}" sibTransId="{1BD82AC2-08E4-4135-A76C-02C6B9E74460}"/>
    <dgm:cxn modelId="{0D428576-467D-3141-8AF6-129315BD0B61}" type="presOf" srcId="{4A25A8B3-59F0-415E-92B8-3E21B679DE11}" destId="{8EA1DF79-CD42-BA4F-9598-ABBB3B8E780D}" srcOrd="0" destOrd="0" presId="urn:microsoft.com/office/officeart/2005/8/layout/vList2"/>
    <dgm:cxn modelId="{B54E5C8F-2642-4A1E-B038-DE8EDF125222}" srcId="{1A5FE3F6-34ED-4568-B2F9-0B8716258AE0}" destId="{4A25A8B3-59F0-415E-92B8-3E21B679DE11}" srcOrd="2" destOrd="0" parTransId="{9D089C56-6929-4A6E-94FB-0E0D50FDCE46}" sibTransId="{46728791-14E1-49E1-BA50-371F369A5E07}"/>
    <dgm:cxn modelId="{8B74939F-CB53-274E-AB1C-05E46EBB7ABF}" type="presOf" srcId="{1A5FE3F6-34ED-4568-B2F9-0B8716258AE0}" destId="{CF05C8CD-8F2D-2449-8E15-38FD033A83AB}" srcOrd="0" destOrd="0" presId="urn:microsoft.com/office/officeart/2005/8/layout/vList2"/>
    <dgm:cxn modelId="{350E27A4-B919-5648-BF4F-4F7F22E7C022}" type="presOf" srcId="{FA0683B6-5EE3-4CF9-B20F-842A893AA3DD}" destId="{0221DBBE-D74B-DA4E-87E7-9E5F0693C14E}" srcOrd="0" destOrd="0" presId="urn:microsoft.com/office/officeart/2005/8/layout/vList2"/>
    <dgm:cxn modelId="{F5A1AAA5-0ED0-49A9-B7D0-4E9FFDD67127}" srcId="{1A5FE3F6-34ED-4568-B2F9-0B8716258AE0}" destId="{D68B0203-CB91-46AF-B10D-9F1D67E0134B}" srcOrd="3" destOrd="0" parTransId="{A993D3BF-EF14-4F65-8E47-42900E587348}" sibTransId="{E0DF64D2-02FF-4112-8735-2D39FD54773A}"/>
    <dgm:cxn modelId="{CD7782BF-0DE1-9D4B-8A3D-F920672C70C9}" type="presOf" srcId="{D68B0203-CB91-46AF-B10D-9F1D67E0134B}" destId="{ED2D8E81-5509-974E-95E2-9698094FD5D4}" srcOrd="0" destOrd="0" presId="urn:microsoft.com/office/officeart/2005/8/layout/vList2"/>
    <dgm:cxn modelId="{E1EAD0C1-6774-1244-95B2-FA5882328EFA}" type="presOf" srcId="{4BF70C96-9F8A-44B5-B2B5-7957DFC2EB78}" destId="{90818620-9FB7-1D45-9EAB-129BB1EAB52A}" srcOrd="0" destOrd="0" presId="urn:microsoft.com/office/officeart/2005/8/layout/vList2"/>
    <dgm:cxn modelId="{08AEA8DF-E8C4-4C04-8AEC-48B4E22BB98F}" srcId="{1A5FE3F6-34ED-4568-B2F9-0B8716258AE0}" destId="{FA0683B6-5EE3-4CF9-B20F-842A893AA3DD}" srcOrd="1" destOrd="0" parTransId="{1CA13B83-7048-46B1-8E09-2785BD3E2D24}" sibTransId="{10B24A30-B629-465D-8C88-1DFA2CD3BDA8}"/>
    <dgm:cxn modelId="{8AAC33E1-809F-4D47-84EA-B4D03E72E509}" srcId="{1A5FE3F6-34ED-4568-B2F9-0B8716258AE0}" destId="{6C07D4B3-4D63-4A84-B033-68793833F882}" srcOrd="4" destOrd="0" parTransId="{81FBC5E0-1A86-4A9F-8E6C-C74E861428B2}" sibTransId="{388B0A59-BEEE-4B6A-89C8-3E58C8F41E92}"/>
    <dgm:cxn modelId="{B336CFF9-A928-4443-BC2A-6725164EB50F}" type="presOf" srcId="{6C07D4B3-4D63-4A84-B033-68793833F882}" destId="{003815C0-D5D0-814C-8AAE-A49C7FBC8078}" srcOrd="0" destOrd="0" presId="urn:microsoft.com/office/officeart/2005/8/layout/vList2"/>
    <dgm:cxn modelId="{3CB1C93A-CF4A-D244-848D-DB6B8EDDC3C6}" type="presParOf" srcId="{CF05C8CD-8F2D-2449-8E15-38FD033A83AB}" destId="{90818620-9FB7-1D45-9EAB-129BB1EAB52A}" srcOrd="0" destOrd="0" presId="urn:microsoft.com/office/officeart/2005/8/layout/vList2"/>
    <dgm:cxn modelId="{78CF674D-8887-F243-BDE2-5489D1B2EE23}" type="presParOf" srcId="{CF05C8CD-8F2D-2449-8E15-38FD033A83AB}" destId="{B94367D9-3684-2B4C-B35C-B2482E252B9A}" srcOrd="1" destOrd="0" presId="urn:microsoft.com/office/officeart/2005/8/layout/vList2"/>
    <dgm:cxn modelId="{51ABE915-6EC5-044D-908A-47295905C402}" type="presParOf" srcId="{CF05C8CD-8F2D-2449-8E15-38FD033A83AB}" destId="{0221DBBE-D74B-DA4E-87E7-9E5F0693C14E}" srcOrd="2" destOrd="0" presId="urn:microsoft.com/office/officeart/2005/8/layout/vList2"/>
    <dgm:cxn modelId="{DC664384-CC92-3F45-87D6-C624807D3914}" type="presParOf" srcId="{CF05C8CD-8F2D-2449-8E15-38FD033A83AB}" destId="{8A9FCA00-6495-C245-A576-11F84DDBF593}" srcOrd="3" destOrd="0" presId="urn:microsoft.com/office/officeart/2005/8/layout/vList2"/>
    <dgm:cxn modelId="{59097E3C-8F0F-BE40-AF7D-35B1DFD50933}" type="presParOf" srcId="{CF05C8CD-8F2D-2449-8E15-38FD033A83AB}" destId="{8EA1DF79-CD42-BA4F-9598-ABBB3B8E780D}" srcOrd="4" destOrd="0" presId="urn:microsoft.com/office/officeart/2005/8/layout/vList2"/>
    <dgm:cxn modelId="{45C1439F-2255-E446-A8A5-C558C4149ED3}" type="presParOf" srcId="{CF05C8CD-8F2D-2449-8E15-38FD033A83AB}" destId="{43606B36-BD35-7949-8B76-D4A8F2B5FF32}" srcOrd="5" destOrd="0" presId="urn:microsoft.com/office/officeart/2005/8/layout/vList2"/>
    <dgm:cxn modelId="{97BA6AF1-A0F6-244A-9DCD-96DB7F07E988}" type="presParOf" srcId="{CF05C8CD-8F2D-2449-8E15-38FD033A83AB}" destId="{ED2D8E81-5509-974E-95E2-9698094FD5D4}" srcOrd="6" destOrd="0" presId="urn:microsoft.com/office/officeart/2005/8/layout/vList2"/>
    <dgm:cxn modelId="{F828726A-B533-0E40-A0A4-8F5B47A7E35E}" type="presParOf" srcId="{CF05C8CD-8F2D-2449-8E15-38FD033A83AB}" destId="{FF00280B-9B85-0D43-8573-3469D3802E30}" srcOrd="7" destOrd="0" presId="urn:microsoft.com/office/officeart/2005/8/layout/vList2"/>
    <dgm:cxn modelId="{4636A3D1-88FF-B84E-9D26-C056C7549795}" type="presParOf" srcId="{CF05C8CD-8F2D-2449-8E15-38FD033A83AB}" destId="{003815C0-D5D0-814C-8AAE-A49C7FBC807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C42168-D18C-4290-9AAF-B7EBCABC29AC}" type="doc">
      <dgm:prSet loTypeId="urn:microsoft.com/office/officeart/2005/8/layout/default" loCatId="list" qsTypeId="urn:microsoft.com/office/officeart/2005/8/quickstyle/3d3" qsCatId="3D" csTypeId="urn:microsoft.com/office/officeart/2005/8/colors/accent0_3" csCatId="mainScheme" phldr="1"/>
      <dgm:spPr/>
      <dgm:t>
        <a:bodyPr/>
        <a:lstStyle/>
        <a:p>
          <a:endParaRPr lang="en-US"/>
        </a:p>
      </dgm:t>
    </dgm:pt>
    <dgm:pt modelId="{199EC936-2EE3-4841-BFCC-1967349D44C0}">
      <dgm:prSet custT="1"/>
      <dgm:spPr/>
      <dgm:t>
        <a:bodyPr/>
        <a:lstStyle/>
        <a:p>
          <a:r>
            <a:rPr lang="en-NL" sz="2000" dirty="0"/>
            <a:t>1. Pray for people groups in the cities list on the Ramadan Prayer Diary. </a:t>
          </a:r>
          <a:endParaRPr lang="en-US" sz="2000" dirty="0"/>
        </a:p>
      </dgm:t>
    </dgm:pt>
    <dgm:pt modelId="{C67820D0-8CE1-4846-A8BF-87075DA747CD}" type="parTrans" cxnId="{0DB2DB5C-EE85-4D59-9725-368C1D38CE8B}">
      <dgm:prSet/>
      <dgm:spPr/>
      <dgm:t>
        <a:bodyPr/>
        <a:lstStyle/>
        <a:p>
          <a:endParaRPr lang="en-US" sz="2000"/>
        </a:p>
      </dgm:t>
    </dgm:pt>
    <dgm:pt modelId="{10370330-D358-4566-A32E-62C5114644C2}" type="sibTrans" cxnId="{0DB2DB5C-EE85-4D59-9725-368C1D38CE8B}">
      <dgm:prSet/>
      <dgm:spPr/>
      <dgm:t>
        <a:bodyPr/>
        <a:lstStyle/>
        <a:p>
          <a:endParaRPr lang="en-US" sz="2000"/>
        </a:p>
      </dgm:t>
    </dgm:pt>
    <dgm:pt modelId="{F7C3D5DA-3E9A-4E60-9D1B-DFA33A31D7D9}">
      <dgm:prSet custT="1"/>
      <dgm:spPr/>
      <dgm:t>
        <a:bodyPr/>
        <a:lstStyle/>
        <a:p>
          <a:r>
            <a:rPr lang="en-NL" sz="2000"/>
            <a:t>2. Prayer for Muslim acquintances</a:t>
          </a:r>
          <a:endParaRPr lang="en-US" sz="2000"/>
        </a:p>
      </dgm:t>
    </dgm:pt>
    <dgm:pt modelId="{0702F8E9-0C10-4E4A-806E-662444D0B2E9}" type="parTrans" cxnId="{1E6AAFD3-07EE-4B8D-9BFC-5F742DC30DDA}">
      <dgm:prSet/>
      <dgm:spPr/>
      <dgm:t>
        <a:bodyPr/>
        <a:lstStyle/>
        <a:p>
          <a:endParaRPr lang="en-US" sz="2000"/>
        </a:p>
      </dgm:t>
    </dgm:pt>
    <dgm:pt modelId="{3F7E4C72-5997-4B86-B0C7-9183F1020D59}" type="sibTrans" cxnId="{1E6AAFD3-07EE-4B8D-9BFC-5F742DC30DDA}">
      <dgm:prSet/>
      <dgm:spPr/>
      <dgm:t>
        <a:bodyPr/>
        <a:lstStyle/>
        <a:p>
          <a:endParaRPr lang="en-US" sz="2000"/>
        </a:p>
      </dgm:t>
    </dgm:pt>
    <dgm:pt modelId="{A1DE9905-B585-4037-97D9-1AA3658121A1}">
      <dgm:prSet custT="1"/>
      <dgm:spPr/>
      <dgm:t>
        <a:bodyPr/>
        <a:lstStyle/>
        <a:p>
          <a:r>
            <a:rPr lang="en-NL" sz="2000"/>
            <a:t>3. Prayer for AMR leaders and work in different territories</a:t>
          </a:r>
          <a:endParaRPr lang="en-US" sz="2000"/>
        </a:p>
      </dgm:t>
    </dgm:pt>
    <dgm:pt modelId="{4B931948-EB9A-4DD4-9808-465F489DE74B}" type="parTrans" cxnId="{D1A89159-9A23-42E7-8E16-3302FC5BD07F}">
      <dgm:prSet/>
      <dgm:spPr/>
      <dgm:t>
        <a:bodyPr/>
        <a:lstStyle/>
        <a:p>
          <a:endParaRPr lang="en-US" sz="2000"/>
        </a:p>
      </dgm:t>
    </dgm:pt>
    <dgm:pt modelId="{2F57773D-DA66-4170-B2D2-41DEB65A7E11}" type="sibTrans" cxnId="{D1A89159-9A23-42E7-8E16-3302FC5BD07F}">
      <dgm:prSet/>
      <dgm:spPr/>
      <dgm:t>
        <a:bodyPr/>
        <a:lstStyle/>
        <a:p>
          <a:endParaRPr lang="en-US" sz="2000"/>
        </a:p>
      </dgm:t>
    </dgm:pt>
    <dgm:pt modelId="{9135DD74-E746-477A-924F-987CAF652EF6}">
      <dgm:prSet custT="1"/>
      <dgm:spPr/>
      <dgm:t>
        <a:bodyPr/>
        <a:lstStyle/>
        <a:p>
          <a:r>
            <a:rPr lang="en-NL" sz="2000"/>
            <a:t>4. Sharing a meal with Muslim neigbours</a:t>
          </a:r>
          <a:endParaRPr lang="en-US" sz="2000"/>
        </a:p>
      </dgm:t>
    </dgm:pt>
    <dgm:pt modelId="{786EC156-BACE-465C-B43E-E84FA3017E7A}" type="parTrans" cxnId="{3C925F75-A779-4033-B054-A72629968D49}">
      <dgm:prSet/>
      <dgm:spPr/>
      <dgm:t>
        <a:bodyPr/>
        <a:lstStyle/>
        <a:p>
          <a:endParaRPr lang="en-US" sz="2000"/>
        </a:p>
      </dgm:t>
    </dgm:pt>
    <dgm:pt modelId="{F60A8EF8-8612-42D5-96E2-1006536FA028}" type="sibTrans" cxnId="{3C925F75-A779-4033-B054-A72629968D49}">
      <dgm:prSet/>
      <dgm:spPr/>
      <dgm:t>
        <a:bodyPr/>
        <a:lstStyle/>
        <a:p>
          <a:endParaRPr lang="en-US" sz="2000"/>
        </a:p>
      </dgm:t>
    </dgm:pt>
    <dgm:pt modelId="{B1D96B2B-915A-489E-8E59-56D142ABBB9D}">
      <dgm:prSet custT="1"/>
      <dgm:spPr/>
      <dgm:t>
        <a:bodyPr/>
        <a:lstStyle/>
        <a:p>
          <a:r>
            <a:rPr lang="en-NL" sz="2000" dirty="0"/>
            <a:t>5. Prepare and share Iftar for Muslim in your communities</a:t>
          </a:r>
          <a:endParaRPr lang="en-US" sz="2000" dirty="0"/>
        </a:p>
      </dgm:t>
    </dgm:pt>
    <dgm:pt modelId="{7F5C881A-0578-4DF4-BCBE-B41F2A352CDF}" type="parTrans" cxnId="{90D8ED56-EB1D-4919-84C2-CAEB71557D71}">
      <dgm:prSet/>
      <dgm:spPr/>
      <dgm:t>
        <a:bodyPr/>
        <a:lstStyle/>
        <a:p>
          <a:endParaRPr lang="en-US" sz="2000"/>
        </a:p>
      </dgm:t>
    </dgm:pt>
    <dgm:pt modelId="{9F58D0A4-EA32-4CB7-93BD-33B22355F2B7}" type="sibTrans" cxnId="{90D8ED56-EB1D-4919-84C2-CAEB71557D71}">
      <dgm:prSet/>
      <dgm:spPr/>
      <dgm:t>
        <a:bodyPr/>
        <a:lstStyle/>
        <a:p>
          <a:endParaRPr lang="en-US" sz="2000"/>
        </a:p>
      </dgm:t>
    </dgm:pt>
    <dgm:pt modelId="{FB1CD77D-27E1-D242-BE83-D1A6D8ED6E3E}">
      <dgm:prSet custT="1"/>
      <dgm:spPr/>
      <dgm:t>
        <a:bodyPr/>
        <a:lstStyle/>
        <a:p>
          <a:pPr rtl="0"/>
          <a:r>
            <a:rPr lang="en-GB" sz="2000" dirty="0"/>
            <a:t>6. Study scriptures  with M friends</a:t>
          </a:r>
        </a:p>
      </dgm:t>
    </dgm:pt>
    <dgm:pt modelId="{2A4D9935-4AA5-2D41-9D8E-56DDB8ECAE51}" type="parTrans" cxnId="{4EAA2694-84E3-064B-A9B9-A1B3E7586E1C}">
      <dgm:prSet/>
      <dgm:spPr/>
      <dgm:t>
        <a:bodyPr/>
        <a:lstStyle/>
        <a:p>
          <a:endParaRPr lang="en-GB" sz="2000"/>
        </a:p>
      </dgm:t>
    </dgm:pt>
    <dgm:pt modelId="{4E8517AF-455A-4746-99AD-0523FC0B8539}" type="sibTrans" cxnId="{4EAA2694-84E3-064B-A9B9-A1B3E7586E1C}">
      <dgm:prSet/>
      <dgm:spPr/>
      <dgm:t>
        <a:bodyPr/>
        <a:lstStyle/>
        <a:p>
          <a:endParaRPr lang="en-GB" sz="2000"/>
        </a:p>
      </dgm:t>
    </dgm:pt>
    <dgm:pt modelId="{E4CD100D-367A-7C4C-9F8A-FE27015FB54F}">
      <dgm:prSet custT="1"/>
      <dgm:spPr/>
      <dgm:t>
        <a:bodyPr/>
        <a:lstStyle/>
        <a:p>
          <a:pPr rtl="0"/>
          <a:r>
            <a:rPr lang="en-GB" sz="2000" dirty="0"/>
            <a:t>7. Join the Ramadan Global Prayer sessions to be conducted from March 26</a:t>
          </a:r>
          <a:r>
            <a:rPr lang="en-GB" sz="2000" baseline="30000" dirty="0"/>
            <a:t>th</a:t>
          </a:r>
          <a:r>
            <a:rPr lang="en-GB" sz="2000" dirty="0"/>
            <a:t> and April 21</a:t>
          </a:r>
          <a:r>
            <a:rPr lang="en-GB" sz="2000" baseline="30000" dirty="0"/>
            <a:t>st</a:t>
          </a:r>
          <a:r>
            <a:rPr lang="en-GB" sz="2000" dirty="0"/>
            <a:t>  2023-Link shall be provided</a:t>
          </a:r>
        </a:p>
      </dgm:t>
    </dgm:pt>
    <dgm:pt modelId="{00B3406F-1E48-404F-9560-EBAFFC472F4E}" type="parTrans" cxnId="{912EE8A7-4E92-5847-BDF5-F1BE745409DC}">
      <dgm:prSet/>
      <dgm:spPr/>
      <dgm:t>
        <a:bodyPr/>
        <a:lstStyle/>
        <a:p>
          <a:endParaRPr lang="en-GB" sz="2000"/>
        </a:p>
      </dgm:t>
    </dgm:pt>
    <dgm:pt modelId="{0C473EE9-8641-0940-B670-F3133892D8E3}" type="sibTrans" cxnId="{912EE8A7-4E92-5847-BDF5-F1BE745409DC}">
      <dgm:prSet/>
      <dgm:spPr/>
      <dgm:t>
        <a:bodyPr/>
        <a:lstStyle/>
        <a:p>
          <a:endParaRPr lang="en-GB" sz="2000"/>
        </a:p>
      </dgm:t>
    </dgm:pt>
    <dgm:pt modelId="{A9393A12-F91C-7844-97B9-37D7FFA83DCD}" type="pres">
      <dgm:prSet presAssocID="{92C42168-D18C-4290-9AAF-B7EBCABC29AC}" presName="diagram" presStyleCnt="0">
        <dgm:presLayoutVars>
          <dgm:dir/>
          <dgm:resizeHandles val="exact"/>
        </dgm:presLayoutVars>
      </dgm:prSet>
      <dgm:spPr/>
    </dgm:pt>
    <dgm:pt modelId="{B7E65564-F528-354F-A943-5AF0112038E7}" type="pres">
      <dgm:prSet presAssocID="{199EC936-2EE3-4841-BFCC-1967349D44C0}" presName="node" presStyleLbl="node1" presStyleIdx="0" presStyleCnt="7">
        <dgm:presLayoutVars>
          <dgm:bulletEnabled val="1"/>
        </dgm:presLayoutVars>
      </dgm:prSet>
      <dgm:spPr/>
    </dgm:pt>
    <dgm:pt modelId="{A29DE6CE-C5CE-BE41-8517-A2E3F6A36B47}" type="pres">
      <dgm:prSet presAssocID="{10370330-D358-4566-A32E-62C5114644C2}" presName="sibTrans" presStyleCnt="0"/>
      <dgm:spPr/>
    </dgm:pt>
    <dgm:pt modelId="{69C4AF3B-AE94-874B-9206-B001DE49E3B6}" type="pres">
      <dgm:prSet presAssocID="{F7C3D5DA-3E9A-4E60-9D1B-DFA33A31D7D9}" presName="node" presStyleLbl="node1" presStyleIdx="1" presStyleCnt="7">
        <dgm:presLayoutVars>
          <dgm:bulletEnabled val="1"/>
        </dgm:presLayoutVars>
      </dgm:prSet>
      <dgm:spPr/>
    </dgm:pt>
    <dgm:pt modelId="{1A17C101-4029-6A4D-9B2A-CC856B42D027}" type="pres">
      <dgm:prSet presAssocID="{3F7E4C72-5997-4B86-B0C7-9183F1020D59}" presName="sibTrans" presStyleCnt="0"/>
      <dgm:spPr/>
    </dgm:pt>
    <dgm:pt modelId="{8B24C695-600C-DE4B-A814-97904ABF31AD}" type="pres">
      <dgm:prSet presAssocID="{A1DE9905-B585-4037-97D9-1AA3658121A1}" presName="node" presStyleLbl="node1" presStyleIdx="2" presStyleCnt="7">
        <dgm:presLayoutVars>
          <dgm:bulletEnabled val="1"/>
        </dgm:presLayoutVars>
      </dgm:prSet>
      <dgm:spPr/>
    </dgm:pt>
    <dgm:pt modelId="{F1CE1A2D-CE2A-8749-B8E8-71550EEB57D6}" type="pres">
      <dgm:prSet presAssocID="{2F57773D-DA66-4170-B2D2-41DEB65A7E11}" presName="sibTrans" presStyleCnt="0"/>
      <dgm:spPr/>
    </dgm:pt>
    <dgm:pt modelId="{D89B982D-BE3A-4D41-BAB3-FDF7E0CD06D8}" type="pres">
      <dgm:prSet presAssocID="{9135DD74-E746-477A-924F-987CAF652EF6}" presName="node" presStyleLbl="node1" presStyleIdx="3" presStyleCnt="7">
        <dgm:presLayoutVars>
          <dgm:bulletEnabled val="1"/>
        </dgm:presLayoutVars>
      </dgm:prSet>
      <dgm:spPr/>
    </dgm:pt>
    <dgm:pt modelId="{718E9446-6BEB-DD4D-832B-D5816E30E7D9}" type="pres">
      <dgm:prSet presAssocID="{F60A8EF8-8612-42D5-96E2-1006536FA028}" presName="sibTrans" presStyleCnt="0"/>
      <dgm:spPr/>
    </dgm:pt>
    <dgm:pt modelId="{4046B5B9-AF37-D440-B951-A130CC1B4020}" type="pres">
      <dgm:prSet presAssocID="{B1D96B2B-915A-489E-8E59-56D142ABBB9D}" presName="node" presStyleLbl="node1" presStyleIdx="4" presStyleCnt="7">
        <dgm:presLayoutVars>
          <dgm:bulletEnabled val="1"/>
        </dgm:presLayoutVars>
      </dgm:prSet>
      <dgm:spPr/>
    </dgm:pt>
    <dgm:pt modelId="{3C90B9B6-E0FE-F042-90F0-BC856BF078C3}" type="pres">
      <dgm:prSet presAssocID="{9F58D0A4-EA32-4CB7-93BD-33B22355F2B7}" presName="sibTrans" presStyleCnt="0"/>
      <dgm:spPr/>
    </dgm:pt>
    <dgm:pt modelId="{D8D79E15-D3F2-C848-AE9F-BBFA22A45B22}" type="pres">
      <dgm:prSet presAssocID="{FB1CD77D-27E1-D242-BE83-D1A6D8ED6E3E}" presName="node" presStyleLbl="node1" presStyleIdx="5" presStyleCnt="7">
        <dgm:presLayoutVars>
          <dgm:bulletEnabled val="1"/>
        </dgm:presLayoutVars>
      </dgm:prSet>
      <dgm:spPr/>
    </dgm:pt>
    <dgm:pt modelId="{4B8488D5-31F4-1C48-8907-D565EBA00C37}" type="pres">
      <dgm:prSet presAssocID="{4E8517AF-455A-4746-99AD-0523FC0B8539}" presName="sibTrans" presStyleCnt="0"/>
      <dgm:spPr/>
    </dgm:pt>
    <dgm:pt modelId="{FBF184C3-C850-254E-8177-9486D1C506EF}" type="pres">
      <dgm:prSet presAssocID="{E4CD100D-367A-7C4C-9F8A-FE27015FB54F}" presName="node" presStyleLbl="node1" presStyleIdx="6" presStyleCnt="7">
        <dgm:presLayoutVars>
          <dgm:bulletEnabled val="1"/>
        </dgm:presLayoutVars>
      </dgm:prSet>
      <dgm:spPr/>
    </dgm:pt>
  </dgm:ptLst>
  <dgm:cxnLst>
    <dgm:cxn modelId="{39CA9723-18B7-584C-BF39-D12EA62CDA48}" type="presOf" srcId="{F7C3D5DA-3E9A-4E60-9D1B-DFA33A31D7D9}" destId="{69C4AF3B-AE94-874B-9206-B001DE49E3B6}" srcOrd="0" destOrd="0" presId="urn:microsoft.com/office/officeart/2005/8/layout/default"/>
    <dgm:cxn modelId="{88F57A3F-F3C2-1240-BCAC-69A8AFA9D6E5}" type="presOf" srcId="{92C42168-D18C-4290-9AAF-B7EBCABC29AC}" destId="{A9393A12-F91C-7844-97B9-37D7FFA83DCD}" srcOrd="0" destOrd="0" presId="urn:microsoft.com/office/officeart/2005/8/layout/default"/>
    <dgm:cxn modelId="{90D8ED56-EB1D-4919-84C2-CAEB71557D71}" srcId="{92C42168-D18C-4290-9AAF-B7EBCABC29AC}" destId="{B1D96B2B-915A-489E-8E59-56D142ABBB9D}" srcOrd="4" destOrd="0" parTransId="{7F5C881A-0578-4DF4-BCBE-B41F2A352CDF}" sibTransId="{9F58D0A4-EA32-4CB7-93BD-33B22355F2B7}"/>
    <dgm:cxn modelId="{D1A89159-9A23-42E7-8E16-3302FC5BD07F}" srcId="{92C42168-D18C-4290-9AAF-B7EBCABC29AC}" destId="{A1DE9905-B585-4037-97D9-1AA3658121A1}" srcOrd="2" destOrd="0" parTransId="{4B931948-EB9A-4DD4-9808-465F489DE74B}" sibTransId="{2F57773D-DA66-4170-B2D2-41DEB65A7E11}"/>
    <dgm:cxn modelId="{0DB2DB5C-EE85-4D59-9725-368C1D38CE8B}" srcId="{92C42168-D18C-4290-9AAF-B7EBCABC29AC}" destId="{199EC936-2EE3-4841-BFCC-1967349D44C0}" srcOrd="0" destOrd="0" parTransId="{C67820D0-8CE1-4846-A8BF-87075DA747CD}" sibTransId="{10370330-D358-4566-A32E-62C5114644C2}"/>
    <dgm:cxn modelId="{F8023474-E3C2-974E-B126-6E5CF5C5255E}" type="presOf" srcId="{199EC936-2EE3-4841-BFCC-1967349D44C0}" destId="{B7E65564-F528-354F-A943-5AF0112038E7}" srcOrd="0" destOrd="0" presId="urn:microsoft.com/office/officeart/2005/8/layout/default"/>
    <dgm:cxn modelId="{3C925F75-A779-4033-B054-A72629968D49}" srcId="{92C42168-D18C-4290-9AAF-B7EBCABC29AC}" destId="{9135DD74-E746-477A-924F-987CAF652EF6}" srcOrd="3" destOrd="0" parTransId="{786EC156-BACE-465C-B43E-E84FA3017E7A}" sibTransId="{F60A8EF8-8612-42D5-96E2-1006536FA028}"/>
    <dgm:cxn modelId="{C3229E8D-802A-2E4E-A8CF-F3D4B8C0ACB6}" type="presOf" srcId="{FB1CD77D-27E1-D242-BE83-D1A6D8ED6E3E}" destId="{D8D79E15-D3F2-C848-AE9F-BBFA22A45B22}" srcOrd="0" destOrd="0" presId="urn:microsoft.com/office/officeart/2005/8/layout/default"/>
    <dgm:cxn modelId="{4EAA2694-84E3-064B-A9B9-A1B3E7586E1C}" srcId="{92C42168-D18C-4290-9AAF-B7EBCABC29AC}" destId="{FB1CD77D-27E1-D242-BE83-D1A6D8ED6E3E}" srcOrd="5" destOrd="0" parTransId="{2A4D9935-4AA5-2D41-9D8E-56DDB8ECAE51}" sibTransId="{4E8517AF-455A-4746-99AD-0523FC0B8539}"/>
    <dgm:cxn modelId="{B548F698-D84E-C14A-8B86-2D1F0D0AD0F5}" type="presOf" srcId="{B1D96B2B-915A-489E-8E59-56D142ABBB9D}" destId="{4046B5B9-AF37-D440-B951-A130CC1B4020}" srcOrd="0" destOrd="0" presId="urn:microsoft.com/office/officeart/2005/8/layout/default"/>
    <dgm:cxn modelId="{AF0710A4-6F12-0B47-9E71-0137CC80C145}" type="presOf" srcId="{E4CD100D-367A-7C4C-9F8A-FE27015FB54F}" destId="{FBF184C3-C850-254E-8177-9486D1C506EF}" srcOrd="0" destOrd="0" presId="urn:microsoft.com/office/officeart/2005/8/layout/default"/>
    <dgm:cxn modelId="{FA025AA4-395B-7B4A-831A-F4637714555D}" type="presOf" srcId="{9135DD74-E746-477A-924F-987CAF652EF6}" destId="{D89B982D-BE3A-4D41-BAB3-FDF7E0CD06D8}" srcOrd="0" destOrd="0" presId="urn:microsoft.com/office/officeart/2005/8/layout/default"/>
    <dgm:cxn modelId="{912EE8A7-4E92-5847-BDF5-F1BE745409DC}" srcId="{92C42168-D18C-4290-9AAF-B7EBCABC29AC}" destId="{E4CD100D-367A-7C4C-9F8A-FE27015FB54F}" srcOrd="6" destOrd="0" parTransId="{00B3406F-1E48-404F-9560-EBAFFC472F4E}" sibTransId="{0C473EE9-8641-0940-B670-F3133892D8E3}"/>
    <dgm:cxn modelId="{D6DC08B2-CCA0-2049-881C-1280FF296164}" type="presOf" srcId="{A1DE9905-B585-4037-97D9-1AA3658121A1}" destId="{8B24C695-600C-DE4B-A814-97904ABF31AD}" srcOrd="0" destOrd="0" presId="urn:microsoft.com/office/officeart/2005/8/layout/default"/>
    <dgm:cxn modelId="{1E6AAFD3-07EE-4B8D-9BFC-5F742DC30DDA}" srcId="{92C42168-D18C-4290-9AAF-B7EBCABC29AC}" destId="{F7C3D5DA-3E9A-4E60-9D1B-DFA33A31D7D9}" srcOrd="1" destOrd="0" parTransId="{0702F8E9-0C10-4E4A-806E-662444D0B2E9}" sibTransId="{3F7E4C72-5997-4B86-B0C7-9183F1020D59}"/>
    <dgm:cxn modelId="{1CDFBE9A-9366-5247-9B59-89C024193627}" type="presParOf" srcId="{A9393A12-F91C-7844-97B9-37D7FFA83DCD}" destId="{B7E65564-F528-354F-A943-5AF0112038E7}" srcOrd="0" destOrd="0" presId="urn:microsoft.com/office/officeart/2005/8/layout/default"/>
    <dgm:cxn modelId="{94BFBF3D-4C21-7343-84FC-BC1DCF49D626}" type="presParOf" srcId="{A9393A12-F91C-7844-97B9-37D7FFA83DCD}" destId="{A29DE6CE-C5CE-BE41-8517-A2E3F6A36B47}" srcOrd="1" destOrd="0" presId="urn:microsoft.com/office/officeart/2005/8/layout/default"/>
    <dgm:cxn modelId="{572526EE-CB7C-4F48-8639-44FF24035D6E}" type="presParOf" srcId="{A9393A12-F91C-7844-97B9-37D7FFA83DCD}" destId="{69C4AF3B-AE94-874B-9206-B001DE49E3B6}" srcOrd="2" destOrd="0" presId="urn:microsoft.com/office/officeart/2005/8/layout/default"/>
    <dgm:cxn modelId="{30119AC8-2967-8542-9B64-56179CACB0EE}" type="presParOf" srcId="{A9393A12-F91C-7844-97B9-37D7FFA83DCD}" destId="{1A17C101-4029-6A4D-9B2A-CC856B42D027}" srcOrd="3" destOrd="0" presId="urn:microsoft.com/office/officeart/2005/8/layout/default"/>
    <dgm:cxn modelId="{4A825EB8-3302-2349-BE83-400B611D3544}" type="presParOf" srcId="{A9393A12-F91C-7844-97B9-37D7FFA83DCD}" destId="{8B24C695-600C-DE4B-A814-97904ABF31AD}" srcOrd="4" destOrd="0" presId="urn:microsoft.com/office/officeart/2005/8/layout/default"/>
    <dgm:cxn modelId="{0A2038CA-9DEE-C246-B958-BCAD26C24E14}" type="presParOf" srcId="{A9393A12-F91C-7844-97B9-37D7FFA83DCD}" destId="{F1CE1A2D-CE2A-8749-B8E8-71550EEB57D6}" srcOrd="5" destOrd="0" presId="urn:microsoft.com/office/officeart/2005/8/layout/default"/>
    <dgm:cxn modelId="{D9C584DF-9889-884B-AA01-11AAA170009B}" type="presParOf" srcId="{A9393A12-F91C-7844-97B9-37D7FFA83DCD}" destId="{D89B982D-BE3A-4D41-BAB3-FDF7E0CD06D8}" srcOrd="6" destOrd="0" presId="urn:microsoft.com/office/officeart/2005/8/layout/default"/>
    <dgm:cxn modelId="{EB7CF133-5B6B-F444-AAB2-BBE13C00E7BD}" type="presParOf" srcId="{A9393A12-F91C-7844-97B9-37D7FFA83DCD}" destId="{718E9446-6BEB-DD4D-832B-D5816E30E7D9}" srcOrd="7" destOrd="0" presId="urn:microsoft.com/office/officeart/2005/8/layout/default"/>
    <dgm:cxn modelId="{D8814E17-5E5E-604B-8ECF-0F811B81E390}" type="presParOf" srcId="{A9393A12-F91C-7844-97B9-37D7FFA83DCD}" destId="{4046B5B9-AF37-D440-B951-A130CC1B4020}" srcOrd="8" destOrd="0" presId="urn:microsoft.com/office/officeart/2005/8/layout/default"/>
    <dgm:cxn modelId="{088AE86E-BA17-3248-9287-89604E067331}" type="presParOf" srcId="{A9393A12-F91C-7844-97B9-37D7FFA83DCD}" destId="{3C90B9B6-E0FE-F042-90F0-BC856BF078C3}" srcOrd="9" destOrd="0" presId="urn:microsoft.com/office/officeart/2005/8/layout/default"/>
    <dgm:cxn modelId="{D3EDCB1F-75EF-3E41-ADB5-B3B1F44B8B9E}" type="presParOf" srcId="{A9393A12-F91C-7844-97B9-37D7FFA83DCD}" destId="{D8D79E15-D3F2-C848-AE9F-BBFA22A45B22}" srcOrd="10" destOrd="0" presId="urn:microsoft.com/office/officeart/2005/8/layout/default"/>
    <dgm:cxn modelId="{DE054F7C-E091-7847-A65B-2E134824FACF}" type="presParOf" srcId="{A9393A12-F91C-7844-97B9-37D7FFA83DCD}" destId="{4B8488D5-31F4-1C48-8907-D565EBA00C37}" srcOrd="11" destOrd="0" presId="urn:microsoft.com/office/officeart/2005/8/layout/default"/>
    <dgm:cxn modelId="{9E3A0831-22F9-0948-9A2E-4277C225FCFF}" type="presParOf" srcId="{A9393A12-F91C-7844-97B9-37D7FFA83DCD}" destId="{FBF184C3-C850-254E-8177-9486D1C506EF}"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D697AE-A3A1-4FEE-9CD7-8ABF66458B65}" type="doc">
      <dgm:prSet loTypeId="urn:microsoft.com/office/officeart/2005/8/layout/default" loCatId="list" qsTypeId="urn:microsoft.com/office/officeart/2005/8/quickstyle/3d2" qsCatId="3D" csTypeId="urn:microsoft.com/office/officeart/2005/8/colors/colorful5" csCatId="colorful" phldr="1"/>
      <dgm:spPr/>
      <dgm:t>
        <a:bodyPr/>
        <a:lstStyle/>
        <a:p>
          <a:endParaRPr lang="en-US"/>
        </a:p>
      </dgm:t>
    </dgm:pt>
    <dgm:pt modelId="{846C7BB5-F600-48A7-B170-E7FD5B9042FB}">
      <dgm:prSet/>
      <dgm:spPr/>
      <dgm:t>
        <a:bodyPr/>
        <a:lstStyle/>
        <a:p>
          <a:r>
            <a:rPr lang="en-NL" dirty="0">
              <a:solidFill>
                <a:schemeClr val="bg1"/>
              </a:solidFill>
            </a:rPr>
            <a:t>Date</a:t>
          </a:r>
          <a:r>
            <a:rPr lang="en-NL">
              <a:solidFill>
                <a:schemeClr val="bg1"/>
              </a:solidFill>
            </a:rPr>
            <a:t>: </a:t>
          </a:r>
          <a:r>
            <a:rPr lang="en-GB" dirty="0">
              <a:solidFill>
                <a:schemeClr val="bg1"/>
              </a:solidFill>
            </a:rPr>
            <a:t>March 21</a:t>
          </a:r>
          <a:r>
            <a:rPr lang="en-GB" baseline="30000" dirty="0">
              <a:solidFill>
                <a:schemeClr val="bg1"/>
              </a:solidFill>
            </a:rPr>
            <a:t>st</a:t>
          </a:r>
          <a:r>
            <a:rPr lang="en-GB" dirty="0">
              <a:solidFill>
                <a:schemeClr val="bg1"/>
              </a:solidFill>
            </a:rPr>
            <a:t> to </a:t>
          </a:r>
          <a:r>
            <a:rPr lang="en-NL">
              <a:solidFill>
                <a:schemeClr val="bg1"/>
              </a:solidFill>
            </a:rPr>
            <a:t>April </a:t>
          </a:r>
          <a:r>
            <a:rPr lang="en-GB" dirty="0">
              <a:solidFill>
                <a:schemeClr val="bg1"/>
              </a:solidFill>
            </a:rPr>
            <a:t>20</a:t>
          </a:r>
          <a:r>
            <a:rPr lang="en-GB" baseline="30000" dirty="0">
              <a:solidFill>
                <a:schemeClr val="bg1"/>
              </a:solidFill>
            </a:rPr>
            <a:t>th</a:t>
          </a:r>
          <a:r>
            <a:rPr lang="en-GB" dirty="0">
              <a:solidFill>
                <a:schemeClr val="bg1"/>
              </a:solidFill>
            </a:rPr>
            <a:t> </a:t>
          </a:r>
          <a:r>
            <a:rPr lang="en-NL">
              <a:solidFill>
                <a:schemeClr val="bg1"/>
              </a:solidFill>
            </a:rPr>
            <a:t>202</a:t>
          </a:r>
          <a:r>
            <a:rPr lang="en-GB" dirty="0">
              <a:solidFill>
                <a:schemeClr val="bg1"/>
              </a:solidFill>
            </a:rPr>
            <a:t>3</a:t>
          </a:r>
          <a:endParaRPr lang="en-US" dirty="0">
            <a:solidFill>
              <a:schemeClr val="bg1"/>
            </a:solidFill>
          </a:endParaRPr>
        </a:p>
      </dgm:t>
    </dgm:pt>
    <dgm:pt modelId="{C93473A4-BE93-4DA0-B650-3BF6C96A8A57}" type="parTrans" cxnId="{2B2FD887-D76B-4883-9CB7-4E132285B351}">
      <dgm:prSet/>
      <dgm:spPr/>
      <dgm:t>
        <a:bodyPr/>
        <a:lstStyle/>
        <a:p>
          <a:endParaRPr lang="en-US"/>
        </a:p>
      </dgm:t>
    </dgm:pt>
    <dgm:pt modelId="{0E1EEC96-1F5B-49AF-9303-F9D30C0133C9}" type="sibTrans" cxnId="{2B2FD887-D76B-4883-9CB7-4E132285B351}">
      <dgm:prSet/>
      <dgm:spPr/>
      <dgm:t>
        <a:bodyPr/>
        <a:lstStyle/>
        <a:p>
          <a:endParaRPr lang="en-US"/>
        </a:p>
      </dgm:t>
    </dgm:pt>
    <dgm:pt modelId="{3B3B9AD5-E837-4156-8D15-20CB22C0F28D}">
      <dgm:prSet custT="1"/>
      <dgm:spPr/>
      <dgm:t>
        <a:bodyPr/>
        <a:lstStyle/>
        <a:p>
          <a:r>
            <a:rPr lang="en-GB" sz="2400" dirty="0">
              <a:solidFill>
                <a:schemeClr val="bg1"/>
              </a:solidFill>
            </a:rPr>
            <a:t>Focus : Major cities with a high Muslim population</a:t>
          </a:r>
          <a:endParaRPr lang="en-US" sz="2400" dirty="0">
            <a:solidFill>
              <a:schemeClr val="bg1"/>
            </a:solidFill>
          </a:endParaRPr>
        </a:p>
      </dgm:t>
    </dgm:pt>
    <dgm:pt modelId="{1201A7CF-EBE9-4488-BC15-D46B6CF2889D}" type="parTrans" cxnId="{558FFF67-C3E9-4BAF-BEA8-BE2E49AA5D32}">
      <dgm:prSet/>
      <dgm:spPr/>
      <dgm:t>
        <a:bodyPr/>
        <a:lstStyle/>
        <a:p>
          <a:endParaRPr lang="en-US"/>
        </a:p>
      </dgm:t>
    </dgm:pt>
    <dgm:pt modelId="{71EBFAFD-6957-4042-84F4-273441700D06}" type="sibTrans" cxnId="{558FFF67-C3E9-4BAF-BEA8-BE2E49AA5D32}">
      <dgm:prSet/>
      <dgm:spPr/>
      <dgm:t>
        <a:bodyPr/>
        <a:lstStyle/>
        <a:p>
          <a:endParaRPr lang="en-US"/>
        </a:p>
      </dgm:t>
    </dgm:pt>
    <dgm:pt modelId="{83E684AB-8097-4326-9745-0CDE9D079A8D}">
      <dgm:prSet custT="1"/>
      <dgm:spPr/>
      <dgm:t>
        <a:bodyPr/>
        <a:lstStyle/>
        <a:p>
          <a:r>
            <a:rPr lang="en-NL" sz="2800" dirty="0">
              <a:solidFill>
                <a:schemeClr val="bg1"/>
              </a:solidFill>
            </a:rPr>
            <a:t>Daily prayer session for and with Muslim  acquintances</a:t>
          </a:r>
          <a:endParaRPr lang="en-US" sz="2800" dirty="0">
            <a:solidFill>
              <a:schemeClr val="bg1"/>
            </a:solidFill>
          </a:endParaRPr>
        </a:p>
      </dgm:t>
    </dgm:pt>
    <dgm:pt modelId="{9EEB4EF5-2FE8-4595-BCCF-9EE03B063F60}" type="parTrans" cxnId="{F3BADB37-9F12-4602-A428-994C37E64CD4}">
      <dgm:prSet/>
      <dgm:spPr/>
      <dgm:t>
        <a:bodyPr/>
        <a:lstStyle/>
        <a:p>
          <a:endParaRPr lang="en-US"/>
        </a:p>
      </dgm:t>
    </dgm:pt>
    <dgm:pt modelId="{79D51E00-A331-4067-8CE3-A4DB5F84FFE9}" type="sibTrans" cxnId="{F3BADB37-9F12-4602-A428-994C37E64CD4}">
      <dgm:prSet/>
      <dgm:spPr/>
      <dgm:t>
        <a:bodyPr/>
        <a:lstStyle/>
        <a:p>
          <a:endParaRPr lang="en-US"/>
        </a:p>
      </dgm:t>
    </dgm:pt>
    <dgm:pt modelId="{FFB081D4-FF66-4517-B5B5-6BCD7E02A0A5}">
      <dgm:prSet custT="1"/>
      <dgm:spPr/>
      <dgm:t>
        <a:bodyPr/>
        <a:lstStyle/>
        <a:p>
          <a:r>
            <a:rPr lang="en-NL" sz="2400" dirty="0">
              <a:solidFill>
                <a:schemeClr val="bg1"/>
              </a:solidFill>
            </a:rPr>
            <a:t>Daily Qur’an verse quotation for sharing with Muslim friends</a:t>
          </a:r>
          <a:endParaRPr lang="en-US" sz="2400" dirty="0">
            <a:solidFill>
              <a:schemeClr val="bg1"/>
            </a:solidFill>
          </a:endParaRPr>
        </a:p>
      </dgm:t>
    </dgm:pt>
    <dgm:pt modelId="{0885594F-4B2E-4BC7-9523-263B96526BC9}" type="parTrans" cxnId="{1525C09D-7D0C-4FDF-B8C8-607668733209}">
      <dgm:prSet/>
      <dgm:spPr/>
      <dgm:t>
        <a:bodyPr/>
        <a:lstStyle/>
        <a:p>
          <a:endParaRPr lang="en-US"/>
        </a:p>
      </dgm:t>
    </dgm:pt>
    <dgm:pt modelId="{28BF0075-A263-47AD-97D7-71D06E785C78}" type="sibTrans" cxnId="{1525C09D-7D0C-4FDF-B8C8-607668733209}">
      <dgm:prSet/>
      <dgm:spPr/>
      <dgm:t>
        <a:bodyPr/>
        <a:lstStyle/>
        <a:p>
          <a:endParaRPr lang="en-US"/>
        </a:p>
      </dgm:t>
    </dgm:pt>
    <dgm:pt modelId="{D876B948-14DE-462D-8F1F-4AC75B9A7EE3}">
      <dgm:prSet/>
      <dgm:spPr/>
      <dgm:t>
        <a:bodyPr/>
        <a:lstStyle/>
        <a:p>
          <a:r>
            <a:rPr lang="en-GB" b="1" dirty="0">
              <a:solidFill>
                <a:schemeClr val="bg1"/>
              </a:solidFill>
            </a:rPr>
            <a:t>New component: </a:t>
          </a:r>
          <a:r>
            <a:rPr lang="en-GB" dirty="0">
              <a:solidFill>
                <a:schemeClr val="bg1"/>
              </a:solidFill>
            </a:rPr>
            <a:t>The last 14 days (April 8th April to 21st, 2023) we have scheduled for online Global Ramadan prayers to be facilitated by GCAMR Office and selected Divisions</a:t>
          </a:r>
          <a:endParaRPr lang="en-US" dirty="0">
            <a:solidFill>
              <a:schemeClr val="bg1"/>
            </a:solidFill>
          </a:endParaRPr>
        </a:p>
      </dgm:t>
    </dgm:pt>
    <dgm:pt modelId="{B484F451-17E1-4D60-91D8-E94FED6E5F4C}" type="parTrans" cxnId="{89AA8915-C7D1-4428-AD03-B2B5E5614092}">
      <dgm:prSet/>
      <dgm:spPr/>
      <dgm:t>
        <a:bodyPr/>
        <a:lstStyle/>
        <a:p>
          <a:endParaRPr lang="en-US"/>
        </a:p>
      </dgm:t>
    </dgm:pt>
    <dgm:pt modelId="{6F5EC1E3-ADF2-47D2-B854-06556C316632}" type="sibTrans" cxnId="{89AA8915-C7D1-4428-AD03-B2B5E5614092}">
      <dgm:prSet/>
      <dgm:spPr/>
      <dgm:t>
        <a:bodyPr/>
        <a:lstStyle/>
        <a:p>
          <a:endParaRPr lang="en-US"/>
        </a:p>
      </dgm:t>
    </dgm:pt>
    <dgm:pt modelId="{A86E90C8-2776-8244-878E-85CAE1D53C44}" type="pres">
      <dgm:prSet presAssocID="{8CD697AE-A3A1-4FEE-9CD7-8ABF66458B65}" presName="diagram" presStyleCnt="0">
        <dgm:presLayoutVars>
          <dgm:dir/>
          <dgm:resizeHandles val="exact"/>
        </dgm:presLayoutVars>
      </dgm:prSet>
      <dgm:spPr/>
    </dgm:pt>
    <dgm:pt modelId="{7706CE65-5FBC-4D4E-BE3F-FC0C8F64BAE6}" type="pres">
      <dgm:prSet presAssocID="{846C7BB5-F600-48A7-B170-E7FD5B9042FB}" presName="node" presStyleLbl="node1" presStyleIdx="0" presStyleCnt="5">
        <dgm:presLayoutVars>
          <dgm:bulletEnabled val="1"/>
        </dgm:presLayoutVars>
      </dgm:prSet>
      <dgm:spPr/>
    </dgm:pt>
    <dgm:pt modelId="{A4511910-9D84-6E4A-A811-F2ED2EC6E15F}" type="pres">
      <dgm:prSet presAssocID="{0E1EEC96-1F5B-49AF-9303-F9D30C0133C9}" presName="sibTrans" presStyleCnt="0"/>
      <dgm:spPr/>
    </dgm:pt>
    <dgm:pt modelId="{9C5A3C2E-49C0-744D-A4A3-6B09DCACFF74}" type="pres">
      <dgm:prSet presAssocID="{3B3B9AD5-E837-4156-8D15-20CB22C0F28D}" presName="node" presStyleLbl="node1" presStyleIdx="1" presStyleCnt="5">
        <dgm:presLayoutVars>
          <dgm:bulletEnabled val="1"/>
        </dgm:presLayoutVars>
      </dgm:prSet>
      <dgm:spPr/>
    </dgm:pt>
    <dgm:pt modelId="{A509F5F6-BD2E-A647-A6B7-A03076DC7A9D}" type="pres">
      <dgm:prSet presAssocID="{71EBFAFD-6957-4042-84F4-273441700D06}" presName="sibTrans" presStyleCnt="0"/>
      <dgm:spPr/>
    </dgm:pt>
    <dgm:pt modelId="{BD53F6AC-450E-5348-9984-53E82F483071}" type="pres">
      <dgm:prSet presAssocID="{83E684AB-8097-4326-9745-0CDE9D079A8D}" presName="node" presStyleLbl="node1" presStyleIdx="2" presStyleCnt="5">
        <dgm:presLayoutVars>
          <dgm:bulletEnabled val="1"/>
        </dgm:presLayoutVars>
      </dgm:prSet>
      <dgm:spPr/>
    </dgm:pt>
    <dgm:pt modelId="{CE13208F-F6BB-8A47-9C86-97DA6A2A6ABB}" type="pres">
      <dgm:prSet presAssocID="{79D51E00-A331-4067-8CE3-A4DB5F84FFE9}" presName="sibTrans" presStyleCnt="0"/>
      <dgm:spPr/>
    </dgm:pt>
    <dgm:pt modelId="{07B24D34-6D2A-3147-96DF-58D0F3CC82E2}" type="pres">
      <dgm:prSet presAssocID="{FFB081D4-FF66-4517-B5B5-6BCD7E02A0A5}" presName="node" presStyleLbl="node1" presStyleIdx="3" presStyleCnt="5">
        <dgm:presLayoutVars>
          <dgm:bulletEnabled val="1"/>
        </dgm:presLayoutVars>
      </dgm:prSet>
      <dgm:spPr/>
    </dgm:pt>
    <dgm:pt modelId="{3473BA04-C887-CB45-925F-808B841A18CA}" type="pres">
      <dgm:prSet presAssocID="{28BF0075-A263-47AD-97D7-71D06E785C78}" presName="sibTrans" presStyleCnt="0"/>
      <dgm:spPr/>
    </dgm:pt>
    <dgm:pt modelId="{F5630217-6DA3-674F-A97D-7343D5B34CD1}" type="pres">
      <dgm:prSet presAssocID="{D876B948-14DE-462D-8F1F-4AC75B9A7EE3}" presName="node" presStyleLbl="node1" presStyleIdx="4" presStyleCnt="5">
        <dgm:presLayoutVars>
          <dgm:bulletEnabled val="1"/>
        </dgm:presLayoutVars>
      </dgm:prSet>
      <dgm:spPr/>
    </dgm:pt>
  </dgm:ptLst>
  <dgm:cxnLst>
    <dgm:cxn modelId="{89AA8915-C7D1-4428-AD03-B2B5E5614092}" srcId="{8CD697AE-A3A1-4FEE-9CD7-8ABF66458B65}" destId="{D876B948-14DE-462D-8F1F-4AC75B9A7EE3}" srcOrd="4" destOrd="0" parTransId="{B484F451-17E1-4D60-91D8-E94FED6E5F4C}" sibTransId="{6F5EC1E3-ADF2-47D2-B854-06556C316632}"/>
    <dgm:cxn modelId="{F3BADB37-9F12-4602-A428-994C37E64CD4}" srcId="{8CD697AE-A3A1-4FEE-9CD7-8ABF66458B65}" destId="{83E684AB-8097-4326-9745-0CDE9D079A8D}" srcOrd="2" destOrd="0" parTransId="{9EEB4EF5-2FE8-4595-BCCF-9EE03B063F60}" sibTransId="{79D51E00-A331-4067-8CE3-A4DB5F84FFE9}"/>
    <dgm:cxn modelId="{BA8F7346-84F3-7D4A-89AB-7F6BE33728DE}" type="presOf" srcId="{846C7BB5-F600-48A7-B170-E7FD5B9042FB}" destId="{7706CE65-5FBC-4D4E-BE3F-FC0C8F64BAE6}" srcOrd="0" destOrd="0" presId="urn:microsoft.com/office/officeart/2005/8/layout/default"/>
    <dgm:cxn modelId="{64A3CF49-B8C7-AD4B-8BFD-E26E09C83690}" type="presOf" srcId="{FFB081D4-FF66-4517-B5B5-6BCD7E02A0A5}" destId="{07B24D34-6D2A-3147-96DF-58D0F3CC82E2}" srcOrd="0" destOrd="0" presId="urn:microsoft.com/office/officeart/2005/8/layout/default"/>
    <dgm:cxn modelId="{A660604D-662C-CB4D-B694-74CFA4C228BF}" type="presOf" srcId="{D876B948-14DE-462D-8F1F-4AC75B9A7EE3}" destId="{F5630217-6DA3-674F-A97D-7343D5B34CD1}" srcOrd="0" destOrd="0" presId="urn:microsoft.com/office/officeart/2005/8/layout/default"/>
    <dgm:cxn modelId="{903CB852-C4AA-3649-B716-874B8191ECD0}" type="presOf" srcId="{8CD697AE-A3A1-4FEE-9CD7-8ABF66458B65}" destId="{A86E90C8-2776-8244-878E-85CAE1D53C44}" srcOrd="0" destOrd="0" presId="urn:microsoft.com/office/officeart/2005/8/layout/default"/>
    <dgm:cxn modelId="{558FFF67-C3E9-4BAF-BEA8-BE2E49AA5D32}" srcId="{8CD697AE-A3A1-4FEE-9CD7-8ABF66458B65}" destId="{3B3B9AD5-E837-4156-8D15-20CB22C0F28D}" srcOrd="1" destOrd="0" parTransId="{1201A7CF-EBE9-4488-BC15-D46B6CF2889D}" sibTransId="{71EBFAFD-6957-4042-84F4-273441700D06}"/>
    <dgm:cxn modelId="{2B2FD887-D76B-4883-9CB7-4E132285B351}" srcId="{8CD697AE-A3A1-4FEE-9CD7-8ABF66458B65}" destId="{846C7BB5-F600-48A7-B170-E7FD5B9042FB}" srcOrd="0" destOrd="0" parTransId="{C93473A4-BE93-4DA0-B650-3BF6C96A8A57}" sibTransId="{0E1EEC96-1F5B-49AF-9303-F9D30C0133C9}"/>
    <dgm:cxn modelId="{1525C09D-7D0C-4FDF-B8C8-607668733209}" srcId="{8CD697AE-A3A1-4FEE-9CD7-8ABF66458B65}" destId="{FFB081D4-FF66-4517-B5B5-6BCD7E02A0A5}" srcOrd="3" destOrd="0" parTransId="{0885594F-4B2E-4BC7-9523-263B96526BC9}" sibTransId="{28BF0075-A263-47AD-97D7-71D06E785C78}"/>
    <dgm:cxn modelId="{76A6AEB0-F9A9-2949-9460-CDE068F1A886}" type="presOf" srcId="{83E684AB-8097-4326-9745-0CDE9D079A8D}" destId="{BD53F6AC-450E-5348-9984-53E82F483071}" srcOrd="0" destOrd="0" presId="urn:microsoft.com/office/officeart/2005/8/layout/default"/>
    <dgm:cxn modelId="{5D68ACFF-1640-4F42-8479-83B72B65463D}" type="presOf" srcId="{3B3B9AD5-E837-4156-8D15-20CB22C0F28D}" destId="{9C5A3C2E-49C0-744D-A4A3-6B09DCACFF74}" srcOrd="0" destOrd="0" presId="urn:microsoft.com/office/officeart/2005/8/layout/default"/>
    <dgm:cxn modelId="{5AA3EFBF-2091-7148-883F-B280D6A19B64}" type="presParOf" srcId="{A86E90C8-2776-8244-878E-85CAE1D53C44}" destId="{7706CE65-5FBC-4D4E-BE3F-FC0C8F64BAE6}" srcOrd="0" destOrd="0" presId="urn:microsoft.com/office/officeart/2005/8/layout/default"/>
    <dgm:cxn modelId="{54C33C81-8A24-564C-B74F-9163E2E4FFA6}" type="presParOf" srcId="{A86E90C8-2776-8244-878E-85CAE1D53C44}" destId="{A4511910-9D84-6E4A-A811-F2ED2EC6E15F}" srcOrd="1" destOrd="0" presId="urn:microsoft.com/office/officeart/2005/8/layout/default"/>
    <dgm:cxn modelId="{2AF2E0BA-1DA1-2D4A-8386-D1978E4C0815}" type="presParOf" srcId="{A86E90C8-2776-8244-878E-85CAE1D53C44}" destId="{9C5A3C2E-49C0-744D-A4A3-6B09DCACFF74}" srcOrd="2" destOrd="0" presId="urn:microsoft.com/office/officeart/2005/8/layout/default"/>
    <dgm:cxn modelId="{65EEEB2A-B1F9-9E44-B1C3-D8B0D632FCCF}" type="presParOf" srcId="{A86E90C8-2776-8244-878E-85CAE1D53C44}" destId="{A509F5F6-BD2E-A647-A6B7-A03076DC7A9D}" srcOrd="3" destOrd="0" presId="urn:microsoft.com/office/officeart/2005/8/layout/default"/>
    <dgm:cxn modelId="{BB2A4E60-8CB1-134E-A8B8-6BA4D2D20E34}" type="presParOf" srcId="{A86E90C8-2776-8244-878E-85CAE1D53C44}" destId="{BD53F6AC-450E-5348-9984-53E82F483071}" srcOrd="4" destOrd="0" presId="urn:microsoft.com/office/officeart/2005/8/layout/default"/>
    <dgm:cxn modelId="{B3F134F9-639F-D044-85BA-A09BC7452F13}" type="presParOf" srcId="{A86E90C8-2776-8244-878E-85CAE1D53C44}" destId="{CE13208F-F6BB-8A47-9C86-97DA6A2A6ABB}" srcOrd="5" destOrd="0" presId="urn:microsoft.com/office/officeart/2005/8/layout/default"/>
    <dgm:cxn modelId="{B9A5B8BC-18B2-BB49-9935-95CD87BA32EA}" type="presParOf" srcId="{A86E90C8-2776-8244-878E-85CAE1D53C44}" destId="{07B24D34-6D2A-3147-96DF-58D0F3CC82E2}" srcOrd="6" destOrd="0" presId="urn:microsoft.com/office/officeart/2005/8/layout/default"/>
    <dgm:cxn modelId="{653B55CC-3B08-7B47-9D99-D3EB56A18F18}" type="presParOf" srcId="{A86E90C8-2776-8244-878E-85CAE1D53C44}" destId="{3473BA04-C887-CB45-925F-808B841A18CA}" srcOrd="7" destOrd="0" presId="urn:microsoft.com/office/officeart/2005/8/layout/default"/>
    <dgm:cxn modelId="{21660715-D0E8-3145-B145-17F449341336}" type="presParOf" srcId="{A86E90C8-2776-8244-878E-85CAE1D53C44}" destId="{F5630217-6DA3-674F-A97D-7343D5B34CD1}"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4A8B2-B0F6-8042-95F7-35AE0A4C302E}">
      <dsp:nvSpPr>
        <dsp:cNvPr id="0" name=""/>
        <dsp:cNvSpPr/>
      </dsp:nvSpPr>
      <dsp:spPr>
        <a:xfrm>
          <a:off x="0" y="374214"/>
          <a:ext cx="10515600" cy="3422802"/>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GB" sz="4800" kern="1200" dirty="0"/>
            <a:t>1. As Seventh-day Adventists, we take our rightful position as the people of the book that upholds the truth as stated in the Holy Bible. </a:t>
          </a:r>
          <a:endParaRPr lang="en-US" sz="4800" kern="1200" dirty="0"/>
        </a:p>
      </dsp:txBody>
      <dsp:txXfrm>
        <a:off x="167087" y="541301"/>
        <a:ext cx="10181426" cy="3088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AED46-7F85-134C-9CBC-5D5C798B2285}">
      <dsp:nvSpPr>
        <dsp:cNvPr id="0" name=""/>
        <dsp:cNvSpPr/>
      </dsp:nvSpPr>
      <dsp:spPr>
        <a:xfrm>
          <a:off x="0" y="0"/>
          <a:ext cx="10860741" cy="216737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dirty="0"/>
            <a:t>2. To establish common grounds with our Muslim friends that will enhance redemptive relationships. </a:t>
          </a:r>
          <a:endParaRPr lang="en-US" sz="4000" kern="1200" dirty="0"/>
        </a:p>
      </dsp:txBody>
      <dsp:txXfrm>
        <a:off x="105803" y="105803"/>
        <a:ext cx="10649135" cy="1955773"/>
      </dsp:txXfrm>
    </dsp:sp>
    <dsp:sp modelId="{C702FC6D-DD37-7942-8ECB-57133BCB20AD}">
      <dsp:nvSpPr>
        <dsp:cNvPr id="0" name=""/>
        <dsp:cNvSpPr/>
      </dsp:nvSpPr>
      <dsp:spPr>
        <a:xfrm>
          <a:off x="0" y="2182949"/>
          <a:ext cx="10860741" cy="216737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GB" sz="4000" kern="1200" dirty="0"/>
            <a:t>3. That, we are called to prepare people in the world, including our Muslim brothers and sisters, for the soon return of Jesus the Messiah. </a:t>
          </a:r>
          <a:endParaRPr lang="en-US" sz="4000" kern="1200" dirty="0"/>
        </a:p>
      </dsp:txBody>
      <dsp:txXfrm>
        <a:off x="105803" y="2288752"/>
        <a:ext cx="10649135" cy="1955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B7552-3B3E-F545-9F63-40FAC9A1AB22}">
      <dsp:nvSpPr>
        <dsp:cNvPr id="0" name=""/>
        <dsp:cNvSpPr/>
      </dsp:nvSpPr>
      <dsp:spPr>
        <a:xfrm>
          <a:off x="0" y="634287"/>
          <a:ext cx="10808295" cy="1787175"/>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4. We endeavour to share the truth as it is in the Bible with great humility and respect of other people’s cultural and religious beliefs and practices</a:t>
          </a:r>
          <a:endParaRPr lang="en-US" sz="3200" kern="1200" dirty="0"/>
        </a:p>
      </dsp:txBody>
      <dsp:txXfrm>
        <a:off x="87243" y="721530"/>
        <a:ext cx="10633809" cy="16126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18620-9FB7-1D45-9EAB-129BB1EAB52A}">
      <dsp:nvSpPr>
        <dsp:cNvPr id="0" name=""/>
        <dsp:cNvSpPr/>
      </dsp:nvSpPr>
      <dsp:spPr>
        <a:xfrm>
          <a:off x="0" y="87771"/>
          <a:ext cx="6763435" cy="117313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It is a service-oriented ministry</a:t>
          </a:r>
          <a:endParaRPr lang="en-US" sz="2100" kern="1200" dirty="0"/>
        </a:p>
      </dsp:txBody>
      <dsp:txXfrm>
        <a:off x="57268" y="145039"/>
        <a:ext cx="6648899" cy="1058597"/>
      </dsp:txXfrm>
    </dsp:sp>
    <dsp:sp modelId="{0221DBBE-D74B-DA4E-87E7-9E5F0693C14E}">
      <dsp:nvSpPr>
        <dsp:cNvPr id="0" name=""/>
        <dsp:cNvSpPr/>
      </dsp:nvSpPr>
      <dsp:spPr>
        <a:xfrm>
          <a:off x="0" y="1321385"/>
          <a:ext cx="6763435" cy="1173133"/>
        </a:xfrm>
        <a:prstGeom prst="round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It is about building bridges of understanding with Muslim communities</a:t>
          </a:r>
          <a:endParaRPr lang="en-US" sz="2100" kern="1200"/>
        </a:p>
      </dsp:txBody>
      <dsp:txXfrm>
        <a:off x="57268" y="1378653"/>
        <a:ext cx="6648899" cy="1058597"/>
      </dsp:txXfrm>
    </dsp:sp>
    <dsp:sp modelId="{8EA1DF79-CD42-BA4F-9598-ABBB3B8E780D}">
      <dsp:nvSpPr>
        <dsp:cNvPr id="0" name=""/>
        <dsp:cNvSpPr/>
      </dsp:nvSpPr>
      <dsp:spPr>
        <a:xfrm>
          <a:off x="0" y="2554998"/>
          <a:ext cx="6763435" cy="1173133"/>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It’s aim is to equip believers so that they can interrelate well with their Muslim friends, neighbours, relatives and work associates</a:t>
          </a:r>
          <a:endParaRPr lang="en-US" sz="2100" kern="1200"/>
        </a:p>
      </dsp:txBody>
      <dsp:txXfrm>
        <a:off x="57268" y="2612266"/>
        <a:ext cx="6648899" cy="1058597"/>
      </dsp:txXfrm>
    </dsp:sp>
    <dsp:sp modelId="{ED2D8E81-5509-974E-95E2-9698094FD5D4}">
      <dsp:nvSpPr>
        <dsp:cNvPr id="0" name=""/>
        <dsp:cNvSpPr/>
      </dsp:nvSpPr>
      <dsp:spPr>
        <a:xfrm>
          <a:off x="0" y="3788612"/>
          <a:ext cx="6763435" cy="1173133"/>
        </a:xfrm>
        <a:prstGeom prst="round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It is to be integrated to outreach approaches</a:t>
          </a:r>
          <a:endParaRPr lang="en-US" sz="2100" kern="1200" dirty="0"/>
        </a:p>
      </dsp:txBody>
      <dsp:txXfrm>
        <a:off x="57268" y="3845880"/>
        <a:ext cx="6648899" cy="1058597"/>
      </dsp:txXfrm>
    </dsp:sp>
    <dsp:sp modelId="{003815C0-D5D0-814C-8AAE-A49C7FBC8078}">
      <dsp:nvSpPr>
        <dsp:cNvPr id="0" name=""/>
        <dsp:cNvSpPr/>
      </dsp:nvSpPr>
      <dsp:spPr>
        <a:xfrm>
          <a:off x="0" y="5022225"/>
          <a:ext cx="6763435" cy="1173133"/>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t>It is for the fulfilment of God’s mission as per Revelation 14:6</a:t>
          </a:r>
          <a:endParaRPr lang="en-US" sz="2100" kern="1200"/>
        </a:p>
      </dsp:txBody>
      <dsp:txXfrm>
        <a:off x="57268" y="5079493"/>
        <a:ext cx="6648899" cy="10585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65564-F528-354F-A943-5AF0112038E7}">
      <dsp:nvSpPr>
        <dsp:cNvPr id="0" name=""/>
        <dsp:cNvSpPr/>
      </dsp:nvSpPr>
      <dsp:spPr>
        <a:xfrm>
          <a:off x="3416" y="896126"/>
          <a:ext cx="2710403" cy="162624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L" sz="2000" kern="1200" dirty="0"/>
            <a:t>1. Pray for people groups in the cities list on the Ramadan Prayer Diary. </a:t>
          </a:r>
          <a:endParaRPr lang="en-US" sz="2000" kern="1200" dirty="0"/>
        </a:p>
      </dsp:txBody>
      <dsp:txXfrm>
        <a:off x="3416" y="896126"/>
        <a:ext cx="2710403" cy="1626242"/>
      </dsp:txXfrm>
    </dsp:sp>
    <dsp:sp modelId="{69C4AF3B-AE94-874B-9206-B001DE49E3B6}">
      <dsp:nvSpPr>
        <dsp:cNvPr id="0" name=""/>
        <dsp:cNvSpPr/>
      </dsp:nvSpPr>
      <dsp:spPr>
        <a:xfrm>
          <a:off x="2984860" y="896126"/>
          <a:ext cx="2710403" cy="162624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L" sz="2000" kern="1200"/>
            <a:t>2. Prayer for Muslim acquintances</a:t>
          </a:r>
          <a:endParaRPr lang="en-US" sz="2000" kern="1200"/>
        </a:p>
      </dsp:txBody>
      <dsp:txXfrm>
        <a:off x="2984860" y="896126"/>
        <a:ext cx="2710403" cy="1626242"/>
      </dsp:txXfrm>
    </dsp:sp>
    <dsp:sp modelId="{8B24C695-600C-DE4B-A814-97904ABF31AD}">
      <dsp:nvSpPr>
        <dsp:cNvPr id="0" name=""/>
        <dsp:cNvSpPr/>
      </dsp:nvSpPr>
      <dsp:spPr>
        <a:xfrm>
          <a:off x="5966304" y="896126"/>
          <a:ext cx="2710403" cy="162624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L" sz="2000" kern="1200"/>
            <a:t>3. Prayer for AMR leaders and work in different territories</a:t>
          </a:r>
          <a:endParaRPr lang="en-US" sz="2000" kern="1200"/>
        </a:p>
      </dsp:txBody>
      <dsp:txXfrm>
        <a:off x="5966304" y="896126"/>
        <a:ext cx="2710403" cy="1626242"/>
      </dsp:txXfrm>
    </dsp:sp>
    <dsp:sp modelId="{D89B982D-BE3A-4D41-BAB3-FDF7E0CD06D8}">
      <dsp:nvSpPr>
        <dsp:cNvPr id="0" name=""/>
        <dsp:cNvSpPr/>
      </dsp:nvSpPr>
      <dsp:spPr>
        <a:xfrm>
          <a:off x="8947748" y="896126"/>
          <a:ext cx="2710403" cy="162624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L" sz="2000" kern="1200"/>
            <a:t>4. Sharing a meal with Muslim neigbours</a:t>
          </a:r>
          <a:endParaRPr lang="en-US" sz="2000" kern="1200"/>
        </a:p>
      </dsp:txBody>
      <dsp:txXfrm>
        <a:off x="8947748" y="896126"/>
        <a:ext cx="2710403" cy="1626242"/>
      </dsp:txXfrm>
    </dsp:sp>
    <dsp:sp modelId="{4046B5B9-AF37-D440-B951-A130CC1B4020}">
      <dsp:nvSpPr>
        <dsp:cNvPr id="0" name=""/>
        <dsp:cNvSpPr/>
      </dsp:nvSpPr>
      <dsp:spPr>
        <a:xfrm>
          <a:off x="1494138" y="2793408"/>
          <a:ext cx="2710403" cy="162624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L" sz="2000" kern="1200" dirty="0"/>
            <a:t>5. Prepare and share Iftar for Muslim in your communities</a:t>
          </a:r>
          <a:endParaRPr lang="en-US" sz="2000" kern="1200" dirty="0"/>
        </a:p>
      </dsp:txBody>
      <dsp:txXfrm>
        <a:off x="1494138" y="2793408"/>
        <a:ext cx="2710403" cy="1626242"/>
      </dsp:txXfrm>
    </dsp:sp>
    <dsp:sp modelId="{D8D79E15-D3F2-C848-AE9F-BBFA22A45B22}">
      <dsp:nvSpPr>
        <dsp:cNvPr id="0" name=""/>
        <dsp:cNvSpPr/>
      </dsp:nvSpPr>
      <dsp:spPr>
        <a:xfrm>
          <a:off x="4475582" y="2793408"/>
          <a:ext cx="2710403" cy="162624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t>6. Study scriptures  with M friends</a:t>
          </a:r>
        </a:p>
      </dsp:txBody>
      <dsp:txXfrm>
        <a:off x="4475582" y="2793408"/>
        <a:ext cx="2710403" cy="1626242"/>
      </dsp:txXfrm>
    </dsp:sp>
    <dsp:sp modelId="{FBF184C3-C850-254E-8177-9486D1C506EF}">
      <dsp:nvSpPr>
        <dsp:cNvPr id="0" name=""/>
        <dsp:cNvSpPr/>
      </dsp:nvSpPr>
      <dsp:spPr>
        <a:xfrm>
          <a:off x="7457026" y="2793408"/>
          <a:ext cx="2710403" cy="1626242"/>
        </a:xfrm>
        <a:prstGeom prst="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dirty="0"/>
            <a:t>7. Join the Ramadan Global Prayer sessions to be conducted from March 26</a:t>
          </a:r>
          <a:r>
            <a:rPr lang="en-GB" sz="2000" kern="1200" baseline="30000" dirty="0"/>
            <a:t>th</a:t>
          </a:r>
          <a:r>
            <a:rPr lang="en-GB" sz="2000" kern="1200" dirty="0"/>
            <a:t> and April 21</a:t>
          </a:r>
          <a:r>
            <a:rPr lang="en-GB" sz="2000" kern="1200" baseline="30000" dirty="0"/>
            <a:t>st</a:t>
          </a:r>
          <a:r>
            <a:rPr lang="en-GB" sz="2000" kern="1200" dirty="0"/>
            <a:t>  2023-Link shall be provided</a:t>
          </a:r>
        </a:p>
      </dsp:txBody>
      <dsp:txXfrm>
        <a:off x="7457026" y="2793408"/>
        <a:ext cx="2710403" cy="16262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6CE65-5FBC-4D4E-BE3F-FC0C8F64BAE6}">
      <dsp:nvSpPr>
        <dsp:cNvPr id="0" name=""/>
        <dsp:cNvSpPr/>
      </dsp:nvSpPr>
      <dsp:spPr>
        <a:xfrm>
          <a:off x="0" y="39687"/>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NL" sz="1900" kern="1200" dirty="0">
              <a:solidFill>
                <a:schemeClr val="bg1"/>
              </a:solidFill>
            </a:rPr>
            <a:t>Date</a:t>
          </a:r>
          <a:r>
            <a:rPr lang="en-NL" sz="1900" kern="1200">
              <a:solidFill>
                <a:schemeClr val="bg1"/>
              </a:solidFill>
            </a:rPr>
            <a:t>: </a:t>
          </a:r>
          <a:r>
            <a:rPr lang="en-GB" sz="1900" kern="1200" dirty="0">
              <a:solidFill>
                <a:schemeClr val="bg1"/>
              </a:solidFill>
            </a:rPr>
            <a:t>March 21</a:t>
          </a:r>
          <a:r>
            <a:rPr lang="en-GB" sz="1900" kern="1200" baseline="30000" dirty="0">
              <a:solidFill>
                <a:schemeClr val="bg1"/>
              </a:solidFill>
            </a:rPr>
            <a:t>st</a:t>
          </a:r>
          <a:r>
            <a:rPr lang="en-GB" sz="1900" kern="1200" dirty="0">
              <a:solidFill>
                <a:schemeClr val="bg1"/>
              </a:solidFill>
            </a:rPr>
            <a:t> to </a:t>
          </a:r>
          <a:r>
            <a:rPr lang="en-NL" sz="1900" kern="1200">
              <a:solidFill>
                <a:schemeClr val="bg1"/>
              </a:solidFill>
            </a:rPr>
            <a:t>April </a:t>
          </a:r>
          <a:r>
            <a:rPr lang="en-GB" sz="1900" kern="1200" dirty="0">
              <a:solidFill>
                <a:schemeClr val="bg1"/>
              </a:solidFill>
            </a:rPr>
            <a:t>20</a:t>
          </a:r>
          <a:r>
            <a:rPr lang="en-GB" sz="1900" kern="1200" baseline="30000" dirty="0">
              <a:solidFill>
                <a:schemeClr val="bg1"/>
              </a:solidFill>
            </a:rPr>
            <a:t>th</a:t>
          </a:r>
          <a:r>
            <a:rPr lang="en-GB" sz="1900" kern="1200" dirty="0">
              <a:solidFill>
                <a:schemeClr val="bg1"/>
              </a:solidFill>
            </a:rPr>
            <a:t> </a:t>
          </a:r>
          <a:r>
            <a:rPr lang="en-NL" sz="1900" kern="1200">
              <a:solidFill>
                <a:schemeClr val="bg1"/>
              </a:solidFill>
            </a:rPr>
            <a:t>202</a:t>
          </a:r>
          <a:r>
            <a:rPr lang="en-GB" sz="1900" kern="1200" dirty="0">
              <a:solidFill>
                <a:schemeClr val="bg1"/>
              </a:solidFill>
            </a:rPr>
            <a:t>3</a:t>
          </a:r>
          <a:endParaRPr lang="en-US" sz="1900" kern="1200" dirty="0">
            <a:solidFill>
              <a:schemeClr val="bg1"/>
            </a:solidFill>
          </a:endParaRPr>
        </a:p>
      </dsp:txBody>
      <dsp:txXfrm>
        <a:off x="0" y="39687"/>
        <a:ext cx="3286125" cy="1971675"/>
      </dsp:txXfrm>
    </dsp:sp>
    <dsp:sp modelId="{9C5A3C2E-49C0-744D-A4A3-6B09DCACFF74}">
      <dsp:nvSpPr>
        <dsp:cNvPr id="0" name=""/>
        <dsp:cNvSpPr/>
      </dsp:nvSpPr>
      <dsp:spPr>
        <a:xfrm>
          <a:off x="3614737" y="39687"/>
          <a:ext cx="3286125" cy="1971675"/>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Focus : Major cities with a high Muslim population</a:t>
          </a:r>
          <a:endParaRPr lang="en-US" sz="2400" kern="1200" dirty="0">
            <a:solidFill>
              <a:schemeClr val="bg1"/>
            </a:solidFill>
          </a:endParaRPr>
        </a:p>
      </dsp:txBody>
      <dsp:txXfrm>
        <a:off x="3614737" y="39687"/>
        <a:ext cx="3286125" cy="1971675"/>
      </dsp:txXfrm>
    </dsp:sp>
    <dsp:sp modelId="{BD53F6AC-450E-5348-9984-53E82F483071}">
      <dsp:nvSpPr>
        <dsp:cNvPr id="0" name=""/>
        <dsp:cNvSpPr/>
      </dsp:nvSpPr>
      <dsp:spPr>
        <a:xfrm>
          <a:off x="7229475" y="39687"/>
          <a:ext cx="3286125" cy="1971675"/>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NL" sz="2800" kern="1200" dirty="0">
              <a:solidFill>
                <a:schemeClr val="bg1"/>
              </a:solidFill>
            </a:rPr>
            <a:t>Daily prayer session for and with Muslim  acquintances</a:t>
          </a:r>
          <a:endParaRPr lang="en-US" sz="2800" kern="1200" dirty="0">
            <a:solidFill>
              <a:schemeClr val="bg1"/>
            </a:solidFill>
          </a:endParaRPr>
        </a:p>
      </dsp:txBody>
      <dsp:txXfrm>
        <a:off x="7229475" y="39687"/>
        <a:ext cx="3286125" cy="1971675"/>
      </dsp:txXfrm>
    </dsp:sp>
    <dsp:sp modelId="{07B24D34-6D2A-3147-96DF-58D0F3CC82E2}">
      <dsp:nvSpPr>
        <dsp:cNvPr id="0" name=""/>
        <dsp:cNvSpPr/>
      </dsp:nvSpPr>
      <dsp:spPr>
        <a:xfrm>
          <a:off x="1807368" y="2339975"/>
          <a:ext cx="3286125" cy="1971675"/>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L" sz="2400" kern="1200" dirty="0">
              <a:solidFill>
                <a:schemeClr val="bg1"/>
              </a:solidFill>
            </a:rPr>
            <a:t>Daily Qur’an verse quotation for sharing with Muslim friends</a:t>
          </a:r>
          <a:endParaRPr lang="en-US" sz="2400" kern="1200" dirty="0">
            <a:solidFill>
              <a:schemeClr val="bg1"/>
            </a:solidFill>
          </a:endParaRPr>
        </a:p>
      </dsp:txBody>
      <dsp:txXfrm>
        <a:off x="1807368" y="2339975"/>
        <a:ext cx="3286125" cy="1971675"/>
      </dsp:txXfrm>
    </dsp:sp>
    <dsp:sp modelId="{F5630217-6DA3-674F-A97D-7343D5B34CD1}">
      <dsp:nvSpPr>
        <dsp:cNvPr id="0" name=""/>
        <dsp:cNvSpPr/>
      </dsp:nvSpPr>
      <dsp:spPr>
        <a:xfrm>
          <a:off x="5422106" y="2339975"/>
          <a:ext cx="3286125" cy="197167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solidFill>
                <a:schemeClr val="bg1"/>
              </a:solidFill>
            </a:rPr>
            <a:t>New component: </a:t>
          </a:r>
          <a:r>
            <a:rPr lang="en-GB" sz="1900" kern="1200" dirty="0">
              <a:solidFill>
                <a:schemeClr val="bg1"/>
              </a:solidFill>
            </a:rPr>
            <a:t>The last 14 days (April 8th April to 21st, 2023) we have scheduled for online Global Ramadan prayers to be facilitated by GCAMR Office and selected Divisions</a:t>
          </a:r>
          <a:endParaRPr lang="en-US" sz="1900" kern="1200" dirty="0">
            <a:solidFill>
              <a:schemeClr val="bg1"/>
            </a:solidFill>
          </a:endParaRPr>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B17D6-E58A-2A47-BD5F-79CF12BE456D}" type="datetimeFigureOut">
              <a:rPr lang="en-NL" smtClean="0"/>
              <a:t>2/27/23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CCBE9-EE5F-1144-96ED-D3370AA0A4AE}" type="slidenum">
              <a:rPr lang="en-NL" smtClean="0"/>
              <a:t>‹#›</a:t>
            </a:fld>
            <a:endParaRPr lang="en-NL"/>
          </a:p>
        </p:txBody>
      </p:sp>
    </p:spTree>
    <p:extLst>
      <p:ext uri="{BB962C8B-B14F-4D97-AF65-F5344CB8AC3E}">
        <p14:creationId xmlns:p14="http://schemas.microsoft.com/office/powerpoint/2010/main" val="725554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1</a:t>
            </a:fld>
            <a:endParaRPr lang="en-NL"/>
          </a:p>
        </p:txBody>
      </p:sp>
    </p:spTree>
    <p:extLst>
      <p:ext uri="{BB962C8B-B14F-4D97-AF65-F5344CB8AC3E}">
        <p14:creationId xmlns:p14="http://schemas.microsoft.com/office/powerpoint/2010/main" val="4243771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eba3ee3d4b_7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eba3ee3d4b_7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09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21</a:t>
            </a:fld>
            <a:endParaRPr lang="en-NL"/>
          </a:p>
        </p:txBody>
      </p:sp>
    </p:spTree>
    <p:extLst>
      <p:ext uri="{BB962C8B-B14F-4D97-AF65-F5344CB8AC3E}">
        <p14:creationId xmlns:p14="http://schemas.microsoft.com/office/powerpoint/2010/main" val="265479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22</a:t>
            </a:fld>
            <a:endParaRPr lang="en-NL"/>
          </a:p>
        </p:txBody>
      </p:sp>
    </p:spTree>
    <p:extLst>
      <p:ext uri="{BB962C8B-B14F-4D97-AF65-F5344CB8AC3E}">
        <p14:creationId xmlns:p14="http://schemas.microsoft.com/office/powerpoint/2010/main" val="3960577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23</a:t>
            </a:fld>
            <a:endParaRPr lang="en-NL"/>
          </a:p>
        </p:txBody>
      </p:sp>
    </p:spTree>
    <p:extLst>
      <p:ext uri="{BB962C8B-B14F-4D97-AF65-F5344CB8AC3E}">
        <p14:creationId xmlns:p14="http://schemas.microsoft.com/office/powerpoint/2010/main" val="1609673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24</a:t>
            </a:fld>
            <a:endParaRPr lang="en-NL"/>
          </a:p>
        </p:txBody>
      </p:sp>
    </p:spTree>
    <p:extLst>
      <p:ext uri="{BB962C8B-B14F-4D97-AF65-F5344CB8AC3E}">
        <p14:creationId xmlns:p14="http://schemas.microsoft.com/office/powerpoint/2010/main" val="259900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25</a:t>
            </a:fld>
            <a:endParaRPr lang="en-NL"/>
          </a:p>
        </p:txBody>
      </p:sp>
    </p:spTree>
    <p:extLst>
      <p:ext uri="{BB962C8B-B14F-4D97-AF65-F5344CB8AC3E}">
        <p14:creationId xmlns:p14="http://schemas.microsoft.com/office/powerpoint/2010/main" val="394360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26</a:t>
            </a:fld>
            <a:endParaRPr lang="en-NL"/>
          </a:p>
        </p:txBody>
      </p:sp>
    </p:spTree>
    <p:extLst>
      <p:ext uri="{BB962C8B-B14F-4D97-AF65-F5344CB8AC3E}">
        <p14:creationId xmlns:p14="http://schemas.microsoft.com/office/powerpoint/2010/main" val="2595549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27</a:t>
            </a:fld>
            <a:endParaRPr lang="en-NL"/>
          </a:p>
        </p:txBody>
      </p:sp>
    </p:spTree>
    <p:extLst>
      <p:ext uri="{BB962C8B-B14F-4D97-AF65-F5344CB8AC3E}">
        <p14:creationId xmlns:p14="http://schemas.microsoft.com/office/powerpoint/2010/main" val="3598480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28</a:t>
            </a:fld>
            <a:endParaRPr lang="en-NL"/>
          </a:p>
        </p:txBody>
      </p:sp>
    </p:spTree>
    <p:extLst>
      <p:ext uri="{BB962C8B-B14F-4D97-AF65-F5344CB8AC3E}">
        <p14:creationId xmlns:p14="http://schemas.microsoft.com/office/powerpoint/2010/main" val="3535209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29</a:t>
            </a:fld>
            <a:endParaRPr lang="en-NL"/>
          </a:p>
        </p:txBody>
      </p:sp>
    </p:spTree>
    <p:extLst>
      <p:ext uri="{BB962C8B-B14F-4D97-AF65-F5344CB8AC3E}">
        <p14:creationId xmlns:p14="http://schemas.microsoft.com/office/powerpoint/2010/main" val="328730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1D7CCBE9-EE5F-1144-96ED-D3370AA0A4AE}" type="slidenum">
              <a:rPr lang="en-NL" smtClean="0"/>
              <a:t>2</a:t>
            </a:fld>
            <a:endParaRPr lang="en-NL"/>
          </a:p>
        </p:txBody>
      </p:sp>
    </p:spTree>
    <p:extLst>
      <p:ext uri="{BB962C8B-B14F-4D97-AF65-F5344CB8AC3E}">
        <p14:creationId xmlns:p14="http://schemas.microsoft.com/office/powerpoint/2010/main" val="818933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30</a:t>
            </a:fld>
            <a:endParaRPr lang="en-NL"/>
          </a:p>
        </p:txBody>
      </p:sp>
    </p:spTree>
    <p:extLst>
      <p:ext uri="{BB962C8B-B14F-4D97-AF65-F5344CB8AC3E}">
        <p14:creationId xmlns:p14="http://schemas.microsoft.com/office/powerpoint/2010/main" val="592015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31</a:t>
            </a:fld>
            <a:endParaRPr lang="en-NL"/>
          </a:p>
        </p:txBody>
      </p:sp>
    </p:spTree>
    <p:extLst>
      <p:ext uri="{BB962C8B-B14F-4D97-AF65-F5344CB8AC3E}">
        <p14:creationId xmlns:p14="http://schemas.microsoft.com/office/powerpoint/2010/main" val="3771238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37</a:t>
            </a:fld>
            <a:endParaRPr lang="en-NL"/>
          </a:p>
        </p:txBody>
      </p:sp>
    </p:spTree>
    <p:extLst>
      <p:ext uri="{BB962C8B-B14F-4D97-AF65-F5344CB8AC3E}">
        <p14:creationId xmlns:p14="http://schemas.microsoft.com/office/powerpoint/2010/main" val="1866519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46</a:t>
            </a:fld>
            <a:endParaRPr lang="en-NL"/>
          </a:p>
        </p:txBody>
      </p:sp>
    </p:spTree>
    <p:extLst>
      <p:ext uri="{BB962C8B-B14F-4D97-AF65-F5344CB8AC3E}">
        <p14:creationId xmlns:p14="http://schemas.microsoft.com/office/powerpoint/2010/main" val="1682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D7CCBE9-EE5F-1144-96ED-D3370AA0A4AE}" type="slidenum">
              <a:rPr lang="en-NL" smtClean="0"/>
              <a:t>49</a:t>
            </a:fld>
            <a:endParaRPr lang="en-NL"/>
          </a:p>
        </p:txBody>
      </p:sp>
    </p:spTree>
    <p:extLst>
      <p:ext uri="{BB962C8B-B14F-4D97-AF65-F5344CB8AC3E}">
        <p14:creationId xmlns:p14="http://schemas.microsoft.com/office/powerpoint/2010/main" val="23514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9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0"/>
        <p:cNvGrpSpPr/>
        <p:nvPr/>
      </p:nvGrpSpPr>
      <p:grpSpPr>
        <a:xfrm>
          <a:off x="0" y="0"/>
          <a:ext cx="0" cy="0"/>
          <a:chOff x="0" y="0"/>
          <a:chExt cx="0" cy="0"/>
        </a:xfrm>
      </p:grpSpPr>
      <p:sp>
        <p:nvSpPr>
          <p:cNvPr id="3021" name="Google Shape;3021;ge4b7ac326b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2" name="Google Shape;3022;ge4b7ac326b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0b87f2c250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10b87f2c250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007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0b87f2c250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10b87f2c250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9301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0b87f2c250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10b87f2c250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037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0b87f2c250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10b87f2c250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9598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eba3ee3d4b_7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eba3ee3d4b_7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849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0D91-81A6-0D4F-A4A5-BA977FFF491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E778EE06-789D-1643-9EE1-664D658236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E7ED67B9-1AEE-4640-9FF3-5B43AE3A0104}"/>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5" name="Footer Placeholder 4">
            <a:extLst>
              <a:ext uri="{FF2B5EF4-FFF2-40B4-BE49-F238E27FC236}">
                <a16:creationId xmlns:a16="http://schemas.microsoft.com/office/drawing/2014/main" id="{BDCE4F3F-A06C-7D49-AF4C-8E1B2DC3D07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91B91D6-D2AA-7B44-9948-090701322B74}"/>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2339993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11494-5B62-4A46-97AA-79E296E98F65}"/>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28B516C-6844-1B4E-AB73-8C5C047F1BA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7E75232-F3BC-9241-A194-74FF0E3D6686}"/>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5" name="Footer Placeholder 4">
            <a:extLst>
              <a:ext uri="{FF2B5EF4-FFF2-40B4-BE49-F238E27FC236}">
                <a16:creationId xmlns:a16="http://schemas.microsoft.com/office/drawing/2014/main" id="{D6E9A69F-4702-D94A-ACFA-34B24A23B9F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061542F-6AB5-E742-9EAC-6023D9125444}"/>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400968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94771-21FB-0F4F-A151-7A1D128A159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7B5D7E7F-2247-A74A-AE5E-41CCCA48560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D11033-FF53-544D-9C6D-D71F9BE44B9C}"/>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5" name="Footer Placeholder 4">
            <a:extLst>
              <a:ext uri="{FF2B5EF4-FFF2-40B4-BE49-F238E27FC236}">
                <a16:creationId xmlns:a16="http://schemas.microsoft.com/office/drawing/2014/main" id="{D8265001-6C16-914E-8051-F658153BB65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454BE83-3519-704E-BD92-6B11B73F6C4D}"/>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3724794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9"/>
        <p:cNvGrpSpPr/>
        <p:nvPr/>
      </p:nvGrpSpPr>
      <p:grpSpPr>
        <a:xfrm>
          <a:off x="0" y="0"/>
          <a:ext cx="0" cy="0"/>
          <a:chOff x="0" y="0"/>
          <a:chExt cx="0" cy="0"/>
        </a:xfrm>
      </p:grpSpPr>
      <p:sp>
        <p:nvSpPr>
          <p:cNvPr id="870" name="Google Shape;870;p9"/>
          <p:cNvSpPr txBox="1">
            <a:spLocks noGrp="1"/>
          </p:cNvSpPr>
          <p:nvPr>
            <p:ph type="title"/>
          </p:nvPr>
        </p:nvSpPr>
        <p:spPr>
          <a:xfrm>
            <a:off x="2918633" y="3316897"/>
            <a:ext cx="6392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71" name="Google Shape;871;p9"/>
          <p:cNvSpPr txBox="1">
            <a:spLocks noGrp="1"/>
          </p:cNvSpPr>
          <p:nvPr>
            <p:ph type="subTitle" idx="1"/>
          </p:nvPr>
        </p:nvSpPr>
        <p:spPr>
          <a:xfrm>
            <a:off x="2880567" y="4167705"/>
            <a:ext cx="6214800" cy="17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72" name="Google Shape;872;p9"/>
          <p:cNvGrpSpPr/>
          <p:nvPr/>
        </p:nvGrpSpPr>
        <p:grpSpPr>
          <a:xfrm>
            <a:off x="-1755749" y="1701690"/>
            <a:ext cx="3454620" cy="3454620"/>
            <a:chOff x="2924725" y="208150"/>
            <a:chExt cx="1242550" cy="1242550"/>
          </a:xfrm>
        </p:grpSpPr>
        <p:sp>
          <p:nvSpPr>
            <p:cNvPr id="873" name="Google Shape;873;p9"/>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9"/>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9"/>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9"/>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9"/>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9"/>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9"/>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9"/>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9"/>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9"/>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9"/>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9"/>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9"/>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9"/>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9"/>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9"/>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9"/>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9"/>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9"/>
          <p:cNvGrpSpPr/>
          <p:nvPr/>
        </p:nvGrpSpPr>
        <p:grpSpPr>
          <a:xfrm>
            <a:off x="444831" y="5635941"/>
            <a:ext cx="1017272" cy="1017427"/>
            <a:chOff x="940300" y="793900"/>
            <a:chExt cx="1313400" cy="1313600"/>
          </a:xfrm>
        </p:grpSpPr>
        <p:sp>
          <p:nvSpPr>
            <p:cNvPr id="892" name="Google Shape;892;p9"/>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9"/>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9"/>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9"/>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9"/>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9"/>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9"/>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9"/>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9"/>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9"/>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9"/>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9"/>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9"/>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9"/>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9"/>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9"/>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9"/>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9"/>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9"/>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9"/>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9"/>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9"/>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9"/>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9"/>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9"/>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9"/>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9"/>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9"/>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9"/>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9"/>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9"/>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9"/>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9"/>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9"/>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9"/>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9"/>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8" name="Google Shape;928;p9"/>
          <p:cNvGrpSpPr/>
          <p:nvPr/>
        </p:nvGrpSpPr>
        <p:grpSpPr>
          <a:xfrm>
            <a:off x="2144040" y="-3292163"/>
            <a:ext cx="736528" cy="5859776"/>
            <a:chOff x="7324500" y="2391875"/>
            <a:chExt cx="177300" cy="1410725"/>
          </a:xfrm>
        </p:grpSpPr>
        <p:sp>
          <p:nvSpPr>
            <p:cNvPr id="929" name="Google Shape;929;p9"/>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9"/>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1" name="Google Shape;931;p9"/>
          <p:cNvGrpSpPr/>
          <p:nvPr/>
        </p:nvGrpSpPr>
        <p:grpSpPr>
          <a:xfrm>
            <a:off x="9435989" y="-3425566"/>
            <a:ext cx="736536" cy="5242111"/>
            <a:chOff x="6715575" y="2099409"/>
            <a:chExt cx="177450" cy="1262916"/>
          </a:xfrm>
        </p:grpSpPr>
        <p:sp>
          <p:nvSpPr>
            <p:cNvPr id="932" name="Google Shape;932;p9"/>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9"/>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4" name="Google Shape;934;p9"/>
          <p:cNvGrpSpPr/>
          <p:nvPr/>
        </p:nvGrpSpPr>
        <p:grpSpPr>
          <a:xfrm>
            <a:off x="10443451" y="1701690"/>
            <a:ext cx="3454620" cy="3454620"/>
            <a:chOff x="2924725" y="208150"/>
            <a:chExt cx="1242550" cy="1242550"/>
          </a:xfrm>
        </p:grpSpPr>
        <p:sp>
          <p:nvSpPr>
            <p:cNvPr id="935" name="Google Shape;935;p9"/>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9"/>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9"/>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9"/>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9"/>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9"/>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9"/>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9"/>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9"/>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9"/>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9"/>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9"/>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9"/>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9"/>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9"/>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9"/>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9"/>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9"/>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9"/>
          <p:cNvGrpSpPr/>
          <p:nvPr/>
        </p:nvGrpSpPr>
        <p:grpSpPr>
          <a:xfrm>
            <a:off x="10729897" y="5635957"/>
            <a:ext cx="1017272" cy="1017427"/>
            <a:chOff x="940300" y="793900"/>
            <a:chExt cx="1313400" cy="1313600"/>
          </a:xfrm>
        </p:grpSpPr>
        <p:sp>
          <p:nvSpPr>
            <p:cNvPr id="954" name="Google Shape;954;p9"/>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9"/>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9"/>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9"/>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9"/>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9"/>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9"/>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9"/>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9"/>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9"/>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9"/>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9"/>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9"/>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9"/>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9"/>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9"/>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9"/>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9"/>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9"/>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9"/>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9"/>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9"/>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9"/>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9"/>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9"/>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9"/>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9"/>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9"/>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9"/>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2623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192"/>
        <p:cNvGrpSpPr/>
        <p:nvPr/>
      </p:nvGrpSpPr>
      <p:grpSpPr>
        <a:xfrm>
          <a:off x="0" y="0"/>
          <a:ext cx="0" cy="0"/>
          <a:chOff x="0" y="0"/>
          <a:chExt cx="0" cy="0"/>
        </a:xfrm>
      </p:grpSpPr>
      <p:sp>
        <p:nvSpPr>
          <p:cNvPr id="2193" name="Google Shape;2193;p22"/>
          <p:cNvSpPr txBox="1">
            <a:spLocks noGrp="1"/>
          </p:cNvSpPr>
          <p:nvPr>
            <p:ph type="ctrTitle"/>
          </p:nvPr>
        </p:nvSpPr>
        <p:spPr>
          <a:xfrm>
            <a:off x="3240000" y="678859"/>
            <a:ext cx="5712000" cy="8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133">
                <a:solidFill>
                  <a:schemeClr val="accent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194" name="Google Shape;2194;p22"/>
          <p:cNvSpPr txBox="1">
            <a:spLocks noGrp="1"/>
          </p:cNvSpPr>
          <p:nvPr>
            <p:ph type="subTitle" idx="1"/>
          </p:nvPr>
        </p:nvSpPr>
        <p:spPr>
          <a:xfrm>
            <a:off x="4150800" y="3052211"/>
            <a:ext cx="3890400" cy="16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0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195" name="Google Shape;2195;p22"/>
          <p:cNvSpPr txBox="1"/>
          <p:nvPr/>
        </p:nvSpPr>
        <p:spPr>
          <a:xfrm>
            <a:off x="3607200" y="4760189"/>
            <a:ext cx="4977600" cy="920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600">
                <a:solidFill>
                  <a:schemeClr val="accent1"/>
                </a:solidFill>
                <a:latin typeface="Manrope"/>
                <a:ea typeface="Manrope"/>
                <a:cs typeface="Manrope"/>
                <a:sym typeface="Manrope"/>
              </a:rPr>
              <a:t>CREDITS: This presentation template was created by</a:t>
            </a:r>
            <a:r>
              <a:rPr lang="en" sz="1600" b="1">
                <a:solidFill>
                  <a:schemeClr val="dk2"/>
                </a:solidFill>
                <a:latin typeface="Manrope"/>
                <a:ea typeface="Manrope"/>
                <a:cs typeface="Manrope"/>
                <a:sym typeface="Manrope"/>
              </a:rPr>
              <a:t> </a:t>
            </a:r>
            <a:r>
              <a:rPr lang="en" sz="1600" b="1">
                <a:solidFill>
                  <a:schemeClr val="dk2"/>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600" b="1">
                <a:solidFill>
                  <a:schemeClr val="dk2"/>
                </a:solidFill>
                <a:latin typeface="Manrope"/>
                <a:ea typeface="Manrope"/>
                <a:cs typeface="Manrope"/>
                <a:sym typeface="Manrope"/>
              </a:rPr>
              <a:t>,</a:t>
            </a:r>
            <a:r>
              <a:rPr lang="en" sz="1600">
                <a:solidFill>
                  <a:schemeClr val="accent1"/>
                </a:solidFill>
                <a:latin typeface="Manrope"/>
                <a:ea typeface="Manrope"/>
                <a:cs typeface="Manrope"/>
                <a:sym typeface="Manrope"/>
              </a:rPr>
              <a:t> and includes icons by </a:t>
            </a:r>
            <a:r>
              <a:rPr lang="en" sz="1600" b="1">
                <a:solidFill>
                  <a:schemeClr val="dk2"/>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600">
                <a:solidFill>
                  <a:schemeClr val="accent1"/>
                </a:solidFill>
                <a:latin typeface="Manrope"/>
                <a:ea typeface="Manrope"/>
                <a:cs typeface="Manrope"/>
                <a:sym typeface="Manrope"/>
              </a:rPr>
              <a:t>, and infographics &amp; images by </a:t>
            </a:r>
            <a:r>
              <a:rPr lang="en" sz="1600" b="1">
                <a:solidFill>
                  <a:schemeClr val="dk2"/>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endParaRPr sz="1600" b="1">
              <a:solidFill>
                <a:schemeClr val="dk2"/>
              </a:solidFill>
              <a:latin typeface="Manrope"/>
              <a:ea typeface="Manrope"/>
              <a:cs typeface="Manrope"/>
              <a:sym typeface="Manrope"/>
            </a:endParaRPr>
          </a:p>
        </p:txBody>
      </p:sp>
      <p:grpSp>
        <p:nvGrpSpPr>
          <p:cNvPr id="2196" name="Google Shape;2196;p22"/>
          <p:cNvGrpSpPr/>
          <p:nvPr/>
        </p:nvGrpSpPr>
        <p:grpSpPr>
          <a:xfrm>
            <a:off x="10348205" y="-1500553"/>
            <a:ext cx="2952631" cy="2952796"/>
            <a:chOff x="2924725" y="208150"/>
            <a:chExt cx="1242550" cy="1242550"/>
          </a:xfrm>
        </p:grpSpPr>
        <p:sp>
          <p:nvSpPr>
            <p:cNvPr id="2197" name="Google Shape;2197;p22"/>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2"/>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2"/>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2"/>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2"/>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2"/>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2"/>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2"/>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2"/>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2"/>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2"/>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2"/>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2"/>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2"/>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2"/>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2"/>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2"/>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2"/>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5" name="Google Shape;2215;p22"/>
          <p:cNvGrpSpPr/>
          <p:nvPr/>
        </p:nvGrpSpPr>
        <p:grpSpPr>
          <a:xfrm>
            <a:off x="-2292217" y="3422293"/>
            <a:ext cx="4214399" cy="4214399"/>
            <a:chOff x="2924725" y="208150"/>
            <a:chExt cx="1242550" cy="1242550"/>
          </a:xfrm>
        </p:grpSpPr>
        <p:sp>
          <p:nvSpPr>
            <p:cNvPr id="2216" name="Google Shape;2216;p22"/>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2"/>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2"/>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2"/>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2"/>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2"/>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2"/>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2"/>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2"/>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2"/>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2"/>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2"/>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2"/>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2"/>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2"/>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2"/>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2"/>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2"/>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4" name="Google Shape;2234;p22"/>
          <p:cNvGrpSpPr/>
          <p:nvPr/>
        </p:nvGrpSpPr>
        <p:grpSpPr>
          <a:xfrm>
            <a:off x="2006597" y="-3254025"/>
            <a:ext cx="847731" cy="6744959"/>
            <a:chOff x="7324500" y="2391875"/>
            <a:chExt cx="177300" cy="1410725"/>
          </a:xfrm>
        </p:grpSpPr>
        <p:sp>
          <p:nvSpPr>
            <p:cNvPr id="2235" name="Google Shape;2235;p22"/>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2"/>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7" name="Google Shape;2237;p22"/>
          <p:cNvGrpSpPr/>
          <p:nvPr/>
        </p:nvGrpSpPr>
        <p:grpSpPr>
          <a:xfrm>
            <a:off x="8961680" y="-1868979"/>
            <a:ext cx="847737" cy="6251857"/>
            <a:chOff x="7905800" y="2474325"/>
            <a:chExt cx="177450" cy="1308650"/>
          </a:xfrm>
        </p:grpSpPr>
        <p:sp>
          <p:nvSpPr>
            <p:cNvPr id="2238" name="Google Shape;2238;p22"/>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2"/>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0" name="Google Shape;2240;p22"/>
          <p:cNvGrpSpPr/>
          <p:nvPr/>
        </p:nvGrpSpPr>
        <p:grpSpPr>
          <a:xfrm>
            <a:off x="10135441" y="-773039"/>
            <a:ext cx="666052" cy="3333079"/>
            <a:chOff x="6715575" y="2474325"/>
            <a:chExt cx="177450" cy="888000"/>
          </a:xfrm>
        </p:grpSpPr>
        <p:sp>
          <p:nvSpPr>
            <p:cNvPr id="2241" name="Google Shape;2241;p22"/>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2"/>
            <p:cNvSpPr/>
            <p:nvPr/>
          </p:nvSpPr>
          <p:spPr>
            <a:xfrm>
              <a:off x="6802500" y="2474325"/>
              <a:ext cx="3575" cy="719350"/>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3" name="Google Shape;2243;p22"/>
          <p:cNvGrpSpPr/>
          <p:nvPr/>
        </p:nvGrpSpPr>
        <p:grpSpPr>
          <a:xfrm>
            <a:off x="10729897" y="204608"/>
            <a:ext cx="1017272" cy="1017427"/>
            <a:chOff x="940300" y="793900"/>
            <a:chExt cx="1313400" cy="1313600"/>
          </a:xfrm>
        </p:grpSpPr>
        <p:sp>
          <p:nvSpPr>
            <p:cNvPr id="2244" name="Google Shape;2244;p22"/>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2"/>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2"/>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2"/>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2"/>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2"/>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2"/>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2"/>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22"/>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22"/>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22"/>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22"/>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22"/>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22"/>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22"/>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22"/>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22"/>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2"/>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2"/>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2"/>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2"/>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2"/>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2"/>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2"/>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2"/>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2"/>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2"/>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2"/>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2"/>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2"/>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2"/>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2"/>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2"/>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2"/>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2"/>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2"/>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0" name="Google Shape;2280;p22"/>
          <p:cNvGrpSpPr/>
          <p:nvPr/>
        </p:nvGrpSpPr>
        <p:grpSpPr>
          <a:xfrm>
            <a:off x="444831" y="5635941"/>
            <a:ext cx="1017272" cy="1017427"/>
            <a:chOff x="940300" y="793900"/>
            <a:chExt cx="1313400" cy="1313600"/>
          </a:xfrm>
        </p:grpSpPr>
        <p:sp>
          <p:nvSpPr>
            <p:cNvPr id="2281" name="Google Shape;2281;p22"/>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2"/>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2"/>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2"/>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2"/>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2"/>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2"/>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2"/>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2"/>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2"/>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22"/>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22"/>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2"/>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2"/>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2"/>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2"/>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2"/>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2"/>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2"/>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2"/>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2"/>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2"/>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2"/>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2"/>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2"/>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2"/>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2"/>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2"/>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2"/>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2"/>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2"/>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2"/>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22"/>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22"/>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2"/>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22"/>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7" name="Google Shape;2317;p22"/>
          <p:cNvGrpSpPr/>
          <p:nvPr/>
        </p:nvGrpSpPr>
        <p:grpSpPr>
          <a:xfrm>
            <a:off x="444831" y="204591"/>
            <a:ext cx="1017272" cy="1017427"/>
            <a:chOff x="940300" y="793900"/>
            <a:chExt cx="1313400" cy="1313600"/>
          </a:xfrm>
        </p:grpSpPr>
        <p:sp>
          <p:nvSpPr>
            <p:cNvPr id="2318" name="Google Shape;2318;p22"/>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2"/>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2"/>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2"/>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2"/>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2"/>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2"/>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2"/>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2"/>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2"/>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2"/>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2"/>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2"/>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4" name="Google Shape;2354;p22"/>
          <p:cNvGrpSpPr/>
          <p:nvPr/>
        </p:nvGrpSpPr>
        <p:grpSpPr>
          <a:xfrm>
            <a:off x="10729897" y="5635957"/>
            <a:ext cx="1017272" cy="1017427"/>
            <a:chOff x="940300" y="793900"/>
            <a:chExt cx="1313400" cy="1313600"/>
          </a:xfrm>
        </p:grpSpPr>
        <p:sp>
          <p:nvSpPr>
            <p:cNvPr id="2355" name="Google Shape;2355;p22"/>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22"/>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22"/>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22"/>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22"/>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22"/>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22"/>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22"/>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22"/>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22"/>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22"/>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22"/>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22"/>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2"/>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2"/>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2"/>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2"/>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22"/>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2"/>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2"/>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2"/>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2"/>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2"/>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2"/>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2"/>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2"/>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2"/>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2"/>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2"/>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2"/>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2"/>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2"/>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2"/>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2"/>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2"/>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2"/>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682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82"/>
        <p:cNvGrpSpPr/>
        <p:nvPr/>
      </p:nvGrpSpPr>
      <p:grpSpPr>
        <a:xfrm>
          <a:off x="0" y="0"/>
          <a:ext cx="0" cy="0"/>
          <a:chOff x="0" y="0"/>
          <a:chExt cx="0" cy="0"/>
        </a:xfrm>
      </p:grpSpPr>
      <p:sp>
        <p:nvSpPr>
          <p:cNvPr id="1983" name="Google Shape;1983;p2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1984" name="Google Shape;1984;p20"/>
          <p:cNvGrpSpPr/>
          <p:nvPr/>
        </p:nvGrpSpPr>
        <p:grpSpPr>
          <a:xfrm>
            <a:off x="-1923929" y="-1500553"/>
            <a:ext cx="2952631" cy="2952796"/>
            <a:chOff x="2924725" y="208150"/>
            <a:chExt cx="1242550" cy="1242550"/>
          </a:xfrm>
        </p:grpSpPr>
        <p:sp>
          <p:nvSpPr>
            <p:cNvPr id="1985" name="Google Shape;1985;p20"/>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20"/>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20"/>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0"/>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0"/>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0"/>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20"/>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20"/>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0"/>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0"/>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0"/>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20"/>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20"/>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0"/>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0"/>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0"/>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20"/>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20"/>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3" name="Google Shape;2003;p20"/>
          <p:cNvGrpSpPr/>
          <p:nvPr/>
        </p:nvGrpSpPr>
        <p:grpSpPr>
          <a:xfrm>
            <a:off x="10443451" y="5068974"/>
            <a:ext cx="3454620" cy="3454620"/>
            <a:chOff x="2924725" y="208150"/>
            <a:chExt cx="1242550" cy="1242550"/>
          </a:xfrm>
        </p:grpSpPr>
        <p:sp>
          <p:nvSpPr>
            <p:cNvPr id="2004" name="Google Shape;2004;p20"/>
            <p:cNvSpPr/>
            <p:nvPr/>
          </p:nvSpPr>
          <p:spPr>
            <a:xfrm>
              <a:off x="3333800" y="766875"/>
              <a:ext cx="173425" cy="125125"/>
            </a:xfrm>
            <a:custGeom>
              <a:avLst/>
              <a:gdLst/>
              <a:ahLst/>
              <a:cxnLst/>
              <a:rect l="l" t="t" r="r" b="b"/>
              <a:pathLst>
                <a:path w="6937" h="5005" extrusionOk="0">
                  <a:moveTo>
                    <a:pt x="4428" y="582"/>
                  </a:moveTo>
                  <a:lnTo>
                    <a:pt x="6152" y="2502"/>
                  </a:lnTo>
                  <a:lnTo>
                    <a:pt x="4428" y="4422"/>
                  </a:lnTo>
                  <a:lnTo>
                    <a:pt x="583" y="4422"/>
                  </a:lnTo>
                  <a:lnTo>
                    <a:pt x="583" y="582"/>
                  </a:lnTo>
                  <a:close/>
                  <a:moveTo>
                    <a:pt x="1" y="0"/>
                  </a:moveTo>
                  <a:lnTo>
                    <a:pt x="1" y="5004"/>
                  </a:lnTo>
                  <a:lnTo>
                    <a:pt x="4690" y="5004"/>
                  </a:lnTo>
                  <a:lnTo>
                    <a:pt x="6936" y="2502"/>
                  </a:lnTo>
                  <a:lnTo>
                    <a:pt x="4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20"/>
            <p:cNvSpPr/>
            <p:nvPr/>
          </p:nvSpPr>
          <p:spPr>
            <a:xfrm>
              <a:off x="3483450" y="868225"/>
              <a:ext cx="125250" cy="173550"/>
            </a:xfrm>
            <a:custGeom>
              <a:avLst/>
              <a:gdLst/>
              <a:ahLst/>
              <a:cxnLst/>
              <a:rect l="l" t="t" r="r" b="b"/>
              <a:pathLst>
                <a:path w="5010" h="6942" extrusionOk="0">
                  <a:moveTo>
                    <a:pt x="2502" y="790"/>
                  </a:moveTo>
                  <a:lnTo>
                    <a:pt x="4422" y="2514"/>
                  </a:lnTo>
                  <a:lnTo>
                    <a:pt x="4422" y="6359"/>
                  </a:lnTo>
                  <a:lnTo>
                    <a:pt x="588" y="6359"/>
                  </a:lnTo>
                  <a:lnTo>
                    <a:pt x="588" y="2514"/>
                  </a:lnTo>
                  <a:lnTo>
                    <a:pt x="2502" y="790"/>
                  </a:lnTo>
                  <a:close/>
                  <a:moveTo>
                    <a:pt x="2502" y="0"/>
                  </a:moveTo>
                  <a:lnTo>
                    <a:pt x="0" y="2253"/>
                  </a:lnTo>
                  <a:lnTo>
                    <a:pt x="0" y="6941"/>
                  </a:lnTo>
                  <a:lnTo>
                    <a:pt x="5010" y="6941"/>
                  </a:lnTo>
                  <a:lnTo>
                    <a:pt x="5010" y="2253"/>
                  </a:lnTo>
                  <a:lnTo>
                    <a:pt x="25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0"/>
            <p:cNvSpPr/>
            <p:nvPr/>
          </p:nvSpPr>
          <p:spPr>
            <a:xfrm>
              <a:off x="2924725" y="208150"/>
              <a:ext cx="1242550" cy="1242550"/>
            </a:xfrm>
            <a:custGeom>
              <a:avLst/>
              <a:gdLst/>
              <a:ahLst/>
              <a:cxnLst/>
              <a:rect l="l" t="t" r="r" b="b"/>
              <a:pathLst>
                <a:path w="49702" h="49702" extrusionOk="0">
                  <a:moveTo>
                    <a:pt x="24851" y="5446"/>
                  </a:moveTo>
                  <a:lnTo>
                    <a:pt x="30574" y="11133"/>
                  </a:lnTo>
                  <a:lnTo>
                    <a:pt x="38575" y="11133"/>
                  </a:lnTo>
                  <a:lnTo>
                    <a:pt x="38575" y="19134"/>
                  </a:lnTo>
                  <a:lnTo>
                    <a:pt x="44263" y="24863"/>
                  </a:lnTo>
                  <a:lnTo>
                    <a:pt x="38575" y="30587"/>
                  </a:lnTo>
                  <a:lnTo>
                    <a:pt x="38575" y="38575"/>
                  </a:lnTo>
                  <a:lnTo>
                    <a:pt x="30587" y="38575"/>
                  </a:lnTo>
                  <a:lnTo>
                    <a:pt x="24846" y="44270"/>
                  </a:lnTo>
                  <a:lnTo>
                    <a:pt x="19115" y="38575"/>
                  </a:lnTo>
                  <a:lnTo>
                    <a:pt x="11133" y="38575"/>
                  </a:lnTo>
                  <a:lnTo>
                    <a:pt x="11133" y="30593"/>
                  </a:lnTo>
                  <a:lnTo>
                    <a:pt x="5438" y="24851"/>
                  </a:lnTo>
                  <a:lnTo>
                    <a:pt x="11133" y="19121"/>
                  </a:lnTo>
                  <a:lnTo>
                    <a:pt x="11133" y="11133"/>
                  </a:lnTo>
                  <a:lnTo>
                    <a:pt x="19127" y="11133"/>
                  </a:lnTo>
                  <a:lnTo>
                    <a:pt x="24851" y="5446"/>
                  </a:lnTo>
                  <a:close/>
                  <a:moveTo>
                    <a:pt x="24851" y="4625"/>
                  </a:moveTo>
                  <a:lnTo>
                    <a:pt x="18883" y="10545"/>
                  </a:lnTo>
                  <a:lnTo>
                    <a:pt x="10545" y="10545"/>
                  </a:lnTo>
                  <a:lnTo>
                    <a:pt x="10545" y="18884"/>
                  </a:lnTo>
                  <a:lnTo>
                    <a:pt x="4612" y="24851"/>
                  </a:lnTo>
                  <a:lnTo>
                    <a:pt x="10545" y="30831"/>
                  </a:lnTo>
                  <a:lnTo>
                    <a:pt x="10545" y="39157"/>
                  </a:lnTo>
                  <a:lnTo>
                    <a:pt x="18871" y="39157"/>
                  </a:lnTo>
                  <a:lnTo>
                    <a:pt x="24846" y="45096"/>
                  </a:lnTo>
                  <a:lnTo>
                    <a:pt x="30824" y="39157"/>
                  </a:lnTo>
                  <a:lnTo>
                    <a:pt x="39157" y="39157"/>
                  </a:lnTo>
                  <a:lnTo>
                    <a:pt x="39157" y="30825"/>
                  </a:lnTo>
                  <a:lnTo>
                    <a:pt x="45083" y="24863"/>
                  </a:lnTo>
                  <a:lnTo>
                    <a:pt x="39157" y="18890"/>
                  </a:lnTo>
                  <a:lnTo>
                    <a:pt x="39157" y="10545"/>
                  </a:lnTo>
                  <a:lnTo>
                    <a:pt x="30818" y="10545"/>
                  </a:lnTo>
                  <a:lnTo>
                    <a:pt x="24851" y="4625"/>
                  </a:lnTo>
                  <a:close/>
                  <a:moveTo>
                    <a:pt x="24851" y="827"/>
                  </a:moveTo>
                  <a:lnTo>
                    <a:pt x="31888" y="7865"/>
                  </a:lnTo>
                  <a:lnTo>
                    <a:pt x="41838" y="7865"/>
                  </a:lnTo>
                  <a:lnTo>
                    <a:pt x="41838" y="17814"/>
                  </a:lnTo>
                  <a:lnTo>
                    <a:pt x="48875" y="24851"/>
                  </a:lnTo>
                  <a:lnTo>
                    <a:pt x="41838" y="31888"/>
                  </a:lnTo>
                  <a:lnTo>
                    <a:pt x="41838" y="41838"/>
                  </a:lnTo>
                  <a:lnTo>
                    <a:pt x="31888" y="41838"/>
                  </a:lnTo>
                  <a:lnTo>
                    <a:pt x="24851" y="48876"/>
                  </a:lnTo>
                  <a:lnTo>
                    <a:pt x="17813" y="41838"/>
                  </a:lnTo>
                  <a:lnTo>
                    <a:pt x="7863" y="41838"/>
                  </a:lnTo>
                  <a:lnTo>
                    <a:pt x="7863" y="31888"/>
                  </a:lnTo>
                  <a:lnTo>
                    <a:pt x="827" y="24851"/>
                  </a:lnTo>
                  <a:lnTo>
                    <a:pt x="7863" y="17814"/>
                  </a:lnTo>
                  <a:lnTo>
                    <a:pt x="7863" y="7865"/>
                  </a:lnTo>
                  <a:lnTo>
                    <a:pt x="17820" y="7865"/>
                  </a:lnTo>
                  <a:lnTo>
                    <a:pt x="24851" y="827"/>
                  </a:lnTo>
                  <a:close/>
                  <a:moveTo>
                    <a:pt x="24851" y="1"/>
                  </a:moveTo>
                  <a:lnTo>
                    <a:pt x="17576" y="7281"/>
                  </a:lnTo>
                  <a:lnTo>
                    <a:pt x="7281" y="7281"/>
                  </a:lnTo>
                  <a:lnTo>
                    <a:pt x="7281" y="17576"/>
                  </a:lnTo>
                  <a:lnTo>
                    <a:pt x="1" y="24851"/>
                  </a:lnTo>
                  <a:lnTo>
                    <a:pt x="7281" y="32132"/>
                  </a:lnTo>
                  <a:lnTo>
                    <a:pt x="7281" y="42427"/>
                  </a:lnTo>
                  <a:lnTo>
                    <a:pt x="17576" y="42427"/>
                  </a:lnTo>
                  <a:lnTo>
                    <a:pt x="24851" y="49702"/>
                  </a:lnTo>
                  <a:lnTo>
                    <a:pt x="32132" y="42427"/>
                  </a:lnTo>
                  <a:lnTo>
                    <a:pt x="42427" y="42427"/>
                  </a:lnTo>
                  <a:lnTo>
                    <a:pt x="42427" y="32132"/>
                  </a:lnTo>
                  <a:lnTo>
                    <a:pt x="49702" y="24851"/>
                  </a:lnTo>
                  <a:lnTo>
                    <a:pt x="42427" y="17576"/>
                  </a:lnTo>
                  <a:lnTo>
                    <a:pt x="42427" y="7281"/>
                  </a:lnTo>
                  <a:lnTo>
                    <a:pt x="32132" y="7281"/>
                  </a:lnTo>
                  <a:lnTo>
                    <a:pt x="248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0"/>
            <p:cNvSpPr/>
            <p:nvPr/>
          </p:nvSpPr>
          <p:spPr>
            <a:xfrm>
              <a:off x="3584900" y="766875"/>
              <a:ext cx="173300" cy="125125"/>
            </a:xfrm>
            <a:custGeom>
              <a:avLst/>
              <a:gdLst/>
              <a:ahLst/>
              <a:cxnLst/>
              <a:rect l="l" t="t" r="r" b="b"/>
              <a:pathLst>
                <a:path w="6932" h="5005" extrusionOk="0">
                  <a:moveTo>
                    <a:pt x="6343" y="582"/>
                  </a:moveTo>
                  <a:lnTo>
                    <a:pt x="6343" y="4422"/>
                  </a:lnTo>
                  <a:lnTo>
                    <a:pt x="2510" y="4422"/>
                  </a:lnTo>
                  <a:lnTo>
                    <a:pt x="785" y="2502"/>
                  </a:lnTo>
                  <a:lnTo>
                    <a:pt x="2510" y="582"/>
                  </a:lnTo>
                  <a:close/>
                  <a:moveTo>
                    <a:pt x="2247" y="0"/>
                  </a:moveTo>
                  <a:lnTo>
                    <a:pt x="1" y="2502"/>
                  </a:lnTo>
                  <a:lnTo>
                    <a:pt x="2247" y="5004"/>
                  </a:lnTo>
                  <a:lnTo>
                    <a:pt x="6932" y="5004"/>
                  </a:lnTo>
                  <a:lnTo>
                    <a:pt x="69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0"/>
            <p:cNvSpPr/>
            <p:nvPr/>
          </p:nvSpPr>
          <p:spPr>
            <a:xfrm>
              <a:off x="3483450" y="617375"/>
              <a:ext cx="125250" cy="173300"/>
            </a:xfrm>
            <a:custGeom>
              <a:avLst/>
              <a:gdLst/>
              <a:ahLst/>
              <a:cxnLst/>
              <a:rect l="l" t="t" r="r" b="b"/>
              <a:pathLst>
                <a:path w="5010" h="6932" extrusionOk="0">
                  <a:moveTo>
                    <a:pt x="4422" y="590"/>
                  </a:moveTo>
                  <a:lnTo>
                    <a:pt x="4422" y="4422"/>
                  </a:lnTo>
                  <a:lnTo>
                    <a:pt x="2502" y="6147"/>
                  </a:lnTo>
                  <a:lnTo>
                    <a:pt x="588" y="4422"/>
                  </a:lnTo>
                  <a:lnTo>
                    <a:pt x="588" y="590"/>
                  </a:lnTo>
                  <a:close/>
                  <a:moveTo>
                    <a:pt x="0" y="0"/>
                  </a:moveTo>
                  <a:lnTo>
                    <a:pt x="0" y="4685"/>
                  </a:lnTo>
                  <a:lnTo>
                    <a:pt x="2502" y="6932"/>
                  </a:lnTo>
                  <a:lnTo>
                    <a:pt x="5010" y="4685"/>
                  </a:lnTo>
                  <a:lnTo>
                    <a:pt x="50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0"/>
            <p:cNvSpPr/>
            <p:nvPr/>
          </p:nvSpPr>
          <p:spPr>
            <a:xfrm>
              <a:off x="3188350" y="471775"/>
              <a:ext cx="715325" cy="715325"/>
            </a:xfrm>
            <a:custGeom>
              <a:avLst/>
              <a:gdLst/>
              <a:ahLst/>
              <a:cxnLst/>
              <a:rect l="l" t="t" r="r" b="b"/>
              <a:pathLst>
                <a:path w="28613" h="28613" extrusionOk="0">
                  <a:moveTo>
                    <a:pt x="28030" y="588"/>
                  </a:moveTo>
                  <a:lnTo>
                    <a:pt x="28030" y="7756"/>
                  </a:lnTo>
                  <a:lnTo>
                    <a:pt x="25408" y="5117"/>
                  </a:lnTo>
                  <a:lnTo>
                    <a:pt x="22205" y="8392"/>
                  </a:lnTo>
                  <a:lnTo>
                    <a:pt x="22205" y="11804"/>
                  </a:lnTo>
                  <a:lnTo>
                    <a:pt x="18109" y="11804"/>
                  </a:lnTo>
                  <a:lnTo>
                    <a:pt x="15863" y="14306"/>
                  </a:lnTo>
                  <a:lnTo>
                    <a:pt x="18109" y="16808"/>
                  </a:lnTo>
                  <a:lnTo>
                    <a:pt x="22205" y="16808"/>
                  </a:lnTo>
                  <a:lnTo>
                    <a:pt x="22205" y="20232"/>
                  </a:lnTo>
                  <a:lnTo>
                    <a:pt x="25408" y="23507"/>
                  </a:lnTo>
                  <a:lnTo>
                    <a:pt x="28030" y="20868"/>
                  </a:lnTo>
                  <a:lnTo>
                    <a:pt x="28030" y="28030"/>
                  </a:lnTo>
                  <a:lnTo>
                    <a:pt x="20868" y="28030"/>
                  </a:lnTo>
                  <a:lnTo>
                    <a:pt x="23501" y="25416"/>
                  </a:lnTo>
                  <a:lnTo>
                    <a:pt x="20226" y="22217"/>
                  </a:lnTo>
                  <a:lnTo>
                    <a:pt x="16814" y="22217"/>
                  </a:lnTo>
                  <a:lnTo>
                    <a:pt x="16814" y="18111"/>
                  </a:lnTo>
                  <a:lnTo>
                    <a:pt x="14306" y="15858"/>
                  </a:lnTo>
                  <a:lnTo>
                    <a:pt x="11804" y="18111"/>
                  </a:lnTo>
                  <a:lnTo>
                    <a:pt x="11804" y="22217"/>
                  </a:lnTo>
                  <a:lnTo>
                    <a:pt x="8386" y="22217"/>
                  </a:lnTo>
                  <a:lnTo>
                    <a:pt x="5111" y="25416"/>
                  </a:lnTo>
                  <a:lnTo>
                    <a:pt x="7739" y="28030"/>
                  </a:lnTo>
                  <a:lnTo>
                    <a:pt x="588" y="28030"/>
                  </a:lnTo>
                  <a:lnTo>
                    <a:pt x="588" y="20874"/>
                  </a:lnTo>
                  <a:lnTo>
                    <a:pt x="3197" y="23507"/>
                  </a:lnTo>
                  <a:lnTo>
                    <a:pt x="6401" y="20232"/>
                  </a:lnTo>
                  <a:lnTo>
                    <a:pt x="6401" y="16808"/>
                  </a:lnTo>
                  <a:lnTo>
                    <a:pt x="10508" y="16808"/>
                  </a:lnTo>
                  <a:lnTo>
                    <a:pt x="12754" y="14306"/>
                  </a:lnTo>
                  <a:lnTo>
                    <a:pt x="10508" y="11804"/>
                  </a:lnTo>
                  <a:lnTo>
                    <a:pt x="6401" y="11804"/>
                  </a:lnTo>
                  <a:lnTo>
                    <a:pt x="6401" y="8392"/>
                  </a:lnTo>
                  <a:lnTo>
                    <a:pt x="3197" y="5117"/>
                  </a:lnTo>
                  <a:lnTo>
                    <a:pt x="588" y="7750"/>
                  </a:lnTo>
                  <a:lnTo>
                    <a:pt x="588" y="588"/>
                  </a:lnTo>
                  <a:lnTo>
                    <a:pt x="7750" y="588"/>
                  </a:lnTo>
                  <a:lnTo>
                    <a:pt x="5111" y="3210"/>
                  </a:lnTo>
                  <a:lnTo>
                    <a:pt x="8386" y="6414"/>
                  </a:lnTo>
                  <a:lnTo>
                    <a:pt x="11804" y="6414"/>
                  </a:lnTo>
                  <a:lnTo>
                    <a:pt x="11804" y="10509"/>
                  </a:lnTo>
                  <a:lnTo>
                    <a:pt x="14306" y="12756"/>
                  </a:lnTo>
                  <a:lnTo>
                    <a:pt x="16814" y="10509"/>
                  </a:lnTo>
                  <a:lnTo>
                    <a:pt x="16814" y="6414"/>
                  </a:lnTo>
                  <a:lnTo>
                    <a:pt x="20226" y="6414"/>
                  </a:lnTo>
                  <a:lnTo>
                    <a:pt x="23501" y="3210"/>
                  </a:lnTo>
                  <a:lnTo>
                    <a:pt x="20862" y="588"/>
                  </a:lnTo>
                  <a:close/>
                  <a:moveTo>
                    <a:pt x="0" y="0"/>
                  </a:moveTo>
                  <a:lnTo>
                    <a:pt x="0" y="9165"/>
                  </a:lnTo>
                  <a:lnTo>
                    <a:pt x="3197" y="5950"/>
                  </a:lnTo>
                  <a:lnTo>
                    <a:pt x="5819" y="8630"/>
                  </a:lnTo>
                  <a:lnTo>
                    <a:pt x="5819" y="12386"/>
                  </a:lnTo>
                  <a:lnTo>
                    <a:pt x="10246" y="12386"/>
                  </a:lnTo>
                  <a:lnTo>
                    <a:pt x="11970" y="14306"/>
                  </a:lnTo>
                  <a:lnTo>
                    <a:pt x="10246" y="16226"/>
                  </a:lnTo>
                  <a:lnTo>
                    <a:pt x="5819" y="16226"/>
                  </a:lnTo>
                  <a:lnTo>
                    <a:pt x="5819" y="19995"/>
                  </a:lnTo>
                  <a:lnTo>
                    <a:pt x="3197" y="22675"/>
                  </a:lnTo>
                  <a:lnTo>
                    <a:pt x="0" y="19460"/>
                  </a:lnTo>
                  <a:lnTo>
                    <a:pt x="0" y="28612"/>
                  </a:lnTo>
                  <a:lnTo>
                    <a:pt x="9158" y="28612"/>
                  </a:lnTo>
                  <a:lnTo>
                    <a:pt x="5943" y="25421"/>
                  </a:lnTo>
                  <a:lnTo>
                    <a:pt x="8623" y="22799"/>
                  </a:lnTo>
                  <a:lnTo>
                    <a:pt x="12392" y="22799"/>
                  </a:lnTo>
                  <a:lnTo>
                    <a:pt x="12392" y="18372"/>
                  </a:lnTo>
                  <a:lnTo>
                    <a:pt x="14306" y="16648"/>
                  </a:lnTo>
                  <a:lnTo>
                    <a:pt x="16226" y="18372"/>
                  </a:lnTo>
                  <a:lnTo>
                    <a:pt x="16226" y="22799"/>
                  </a:lnTo>
                  <a:lnTo>
                    <a:pt x="19988" y="22799"/>
                  </a:lnTo>
                  <a:lnTo>
                    <a:pt x="22668" y="25421"/>
                  </a:lnTo>
                  <a:lnTo>
                    <a:pt x="19447" y="28612"/>
                  </a:lnTo>
                  <a:lnTo>
                    <a:pt x="28612" y="28612"/>
                  </a:lnTo>
                  <a:lnTo>
                    <a:pt x="28612" y="19453"/>
                  </a:lnTo>
                  <a:lnTo>
                    <a:pt x="25414" y="22675"/>
                  </a:lnTo>
                  <a:lnTo>
                    <a:pt x="22794" y="19995"/>
                  </a:lnTo>
                  <a:lnTo>
                    <a:pt x="22794" y="16226"/>
                  </a:lnTo>
                  <a:lnTo>
                    <a:pt x="18372" y="16226"/>
                  </a:lnTo>
                  <a:lnTo>
                    <a:pt x="16647" y="14306"/>
                  </a:lnTo>
                  <a:lnTo>
                    <a:pt x="18372" y="12386"/>
                  </a:lnTo>
                  <a:lnTo>
                    <a:pt x="22794" y="12386"/>
                  </a:lnTo>
                  <a:lnTo>
                    <a:pt x="22794" y="8630"/>
                  </a:lnTo>
                  <a:lnTo>
                    <a:pt x="25414" y="5950"/>
                  </a:lnTo>
                  <a:lnTo>
                    <a:pt x="28612" y="9177"/>
                  </a:lnTo>
                  <a:lnTo>
                    <a:pt x="28612" y="0"/>
                  </a:lnTo>
                  <a:lnTo>
                    <a:pt x="19442" y="0"/>
                  </a:lnTo>
                  <a:lnTo>
                    <a:pt x="22668" y="3204"/>
                  </a:lnTo>
                  <a:lnTo>
                    <a:pt x="19988" y="5824"/>
                  </a:lnTo>
                  <a:lnTo>
                    <a:pt x="16226" y="5824"/>
                  </a:lnTo>
                  <a:lnTo>
                    <a:pt x="16226" y="10246"/>
                  </a:lnTo>
                  <a:lnTo>
                    <a:pt x="14306" y="11971"/>
                  </a:lnTo>
                  <a:lnTo>
                    <a:pt x="12392" y="10246"/>
                  </a:lnTo>
                  <a:lnTo>
                    <a:pt x="12392" y="5824"/>
                  </a:lnTo>
                  <a:lnTo>
                    <a:pt x="8623" y="5824"/>
                  </a:lnTo>
                  <a:lnTo>
                    <a:pt x="5943" y="3204"/>
                  </a:lnTo>
                  <a:lnTo>
                    <a:pt x="9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0"/>
            <p:cNvSpPr/>
            <p:nvPr/>
          </p:nvSpPr>
          <p:spPr>
            <a:xfrm>
              <a:off x="3382100" y="323775"/>
              <a:ext cx="327825" cy="308350"/>
            </a:xfrm>
            <a:custGeom>
              <a:avLst/>
              <a:gdLst/>
              <a:ahLst/>
              <a:cxnLst/>
              <a:rect l="l" t="t" r="r" b="b"/>
              <a:pathLst>
                <a:path w="13113" h="12334" extrusionOk="0">
                  <a:moveTo>
                    <a:pt x="6556" y="821"/>
                  </a:moveTo>
                  <a:lnTo>
                    <a:pt x="11692" y="5920"/>
                  </a:lnTo>
                  <a:lnTo>
                    <a:pt x="8476" y="5920"/>
                  </a:lnTo>
                  <a:lnTo>
                    <a:pt x="8476" y="11744"/>
                  </a:lnTo>
                  <a:lnTo>
                    <a:pt x="4642" y="11744"/>
                  </a:lnTo>
                  <a:lnTo>
                    <a:pt x="4642" y="5920"/>
                  </a:lnTo>
                  <a:lnTo>
                    <a:pt x="1421" y="5920"/>
                  </a:lnTo>
                  <a:lnTo>
                    <a:pt x="6556" y="821"/>
                  </a:lnTo>
                  <a:close/>
                  <a:moveTo>
                    <a:pt x="6556" y="0"/>
                  </a:moveTo>
                  <a:lnTo>
                    <a:pt x="0" y="6508"/>
                  </a:lnTo>
                  <a:lnTo>
                    <a:pt x="4054" y="6508"/>
                  </a:lnTo>
                  <a:lnTo>
                    <a:pt x="4054" y="12334"/>
                  </a:lnTo>
                  <a:lnTo>
                    <a:pt x="9064" y="12334"/>
                  </a:lnTo>
                  <a:lnTo>
                    <a:pt x="9064" y="6508"/>
                  </a:lnTo>
                  <a:lnTo>
                    <a:pt x="13112" y="6508"/>
                  </a:lnTo>
                  <a:lnTo>
                    <a:pt x="6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0"/>
            <p:cNvSpPr/>
            <p:nvPr/>
          </p:nvSpPr>
          <p:spPr>
            <a:xfrm>
              <a:off x="3594000" y="471775"/>
              <a:ext cx="181900" cy="160350"/>
            </a:xfrm>
            <a:custGeom>
              <a:avLst/>
              <a:gdLst/>
              <a:ahLst/>
              <a:cxnLst/>
              <a:rect l="l" t="t" r="r" b="b"/>
              <a:pathLst>
                <a:path w="7276" h="6414" extrusionOk="0">
                  <a:moveTo>
                    <a:pt x="3803" y="588"/>
                  </a:moveTo>
                  <a:lnTo>
                    <a:pt x="6442" y="3204"/>
                  </a:lnTo>
                  <a:lnTo>
                    <a:pt x="3762" y="5824"/>
                  </a:lnTo>
                  <a:lnTo>
                    <a:pt x="588" y="5824"/>
                  </a:lnTo>
                  <a:lnTo>
                    <a:pt x="588" y="588"/>
                  </a:lnTo>
                  <a:close/>
                  <a:moveTo>
                    <a:pt x="0" y="0"/>
                  </a:moveTo>
                  <a:lnTo>
                    <a:pt x="0" y="6414"/>
                  </a:lnTo>
                  <a:lnTo>
                    <a:pt x="4000" y="6414"/>
                  </a:lnTo>
                  <a:lnTo>
                    <a:pt x="7275" y="3210"/>
                  </a:lnTo>
                  <a:lnTo>
                    <a:pt x="40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0"/>
            <p:cNvSpPr/>
            <p:nvPr/>
          </p:nvSpPr>
          <p:spPr>
            <a:xfrm>
              <a:off x="3316125" y="471775"/>
              <a:ext cx="182025" cy="160350"/>
            </a:xfrm>
            <a:custGeom>
              <a:avLst/>
              <a:gdLst/>
              <a:ahLst/>
              <a:cxnLst/>
              <a:rect l="l" t="t" r="r" b="b"/>
              <a:pathLst>
                <a:path w="7281" h="6414" extrusionOk="0">
                  <a:moveTo>
                    <a:pt x="6693" y="588"/>
                  </a:moveTo>
                  <a:lnTo>
                    <a:pt x="6693" y="5824"/>
                  </a:lnTo>
                  <a:lnTo>
                    <a:pt x="3512" y="5824"/>
                  </a:lnTo>
                  <a:lnTo>
                    <a:pt x="832" y="3204"/>
                  </a:lnTo>
                  <a:lnTo>
                    <a:pt x="3471" y="588"/>
                  </a:lnTo>
                  <a:close/>
                  <a:moveTo>
                    <a:pt x="3227" y="0"/>
                  </a:moveTo>
                  <a:lnTo>
                    <a:pt x="0" y="3210"/>
                  </a:lnTo>
                  <a:lnTo>
                    <a:pt x="3275" y="6414"/>
                  </a:lnTo>
                  <a:lnTo>
                    <a:pt x="7281" y="6414"/>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0"/>
            <p:cNvSpPr/>
            <p:nvPr/>
          </p:nvSpPr>
          <p:spPr>
            <a:xfrm>
              <a:off x="3743450" y="665650"/>
              <a:ext cx="308350" cy="327825"/>
            </a:xfrm>
            <a:custGeom>
              <a:avLst/>
              <a:gdLst/>
              <a:ahLst/>
              <a:cxnLst/>
              <a:rect l="l" t="t" r="r" b="b"/>
              <a:pathLst>
                <a:path w="12334" h="13113" extrusionOk="0">
                  <a:moveTo>
                    <a:pt x="6408" y="1422"/>
                  </a:moveTo>
                  <a:lnTo>
                    <a:pt x="11514" y="6563"/>
                  </a:lnTo>
                  <a:lnTo>
                    <a:pt x="6408" y="11698"/>
                  </a:lnTo>
                  <a:lnTo>
                    <a:pt x="6408" y="8471"/>
                  </a:lnTo>
                  <a:lnTo>
                    <a:pt x="590" y="8471"/>
                  </a:lnTo>
                  <a:lnTo>
                    <a:pt x="590" y="4631"/>
                  </a:lnTo>
                  <a:lnTo>
                    <a:pt x="6408" y="4631"/>
                  </a:lnTo>
                  <a:lnTo>
                    <a:pt x="6408" y="1422"/>
                  </a:lnTo>
                  <a:close/>
                  <a:moveTo>
                    <a:pt x="5826" y="1"/>
                  </a:moveTo>
                  <a:lnTo>
                    <a:pt x="5826" y="4049"/>
                  </a:lnTo>
                  <a:lnTo>
                    <a:pt x="1" y="4049"/>
                  </a:lnTo>
                  <a:lnTo>
                    <a:pt x="1" y="9053"/>
                  </a:lnTo>
                  <a:lnTo>
                    <a:pt x="5826" y="9053"/>
                  </a:lnTo>
                  <a:lnTo>
                    <a:pt x="5826" y="13113"/>
                  </a:lnTo>
                  <a:lnTo>
                    <a:pt x="12334" y="6563"/>
                  </a:lnTo>
                  <a:lnTo>
                    <a:pt x="5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20"/>
            <p:cNvSpPr/>
            <p:nvPr/>
          </p:nvSpPr>
          <p:spPr>
            <a:xfrm>
              <a:off x="3743450" y="877425"/>
              <a:ext cx="160225" cy="182025"/>
            </a:xfrm>
            <a:custGeom>
              <a:avLst/>
              <a:gdLst/>
              <a:ahLst/>
              <a:cxnLst/>
              <a:rect l="l" t="t" r="r" b="b"/>
              <a:pathLst>
                <a:path w="6409" h="7281" extrusionOk="0">
                  <a:moveTo>
                    <a:pt x="5826" y="582"/>
                  </a:moveTo>
                  <a:lnTo>
                    <a:pt x="5826" y="3816"/>
                  </a:lnTo>
                  <a:lnTo>
                    <a:pt x="3210" y="6449"/>
                  </a:lnTo>
                  <a:lnTo>
                    <a:pt x="590" y="3769"/>
                  </a:lnTo>
                  <a:lnTo>
                    <a:pt x="590" y="582"/>
                  </a:lnTo>
                  <a:close/>
                  <a:moveTo>
                    <a:pt x="1" y="0"/>
                  </a:moveTo>
                  <a:lnTo>
                    <a:pt x="1" y="4006"/>
                  </a:lnTo>
                  <a:lnTo>
                    <a:pt x="3204" y="7281"/>
                  </a:lnTo>
                  <a:lnTo>
                    <a:pt x="6408" y="4054"/>
                  </a:lnTo>
                  <a:lnTo>
                    <a:pt x="64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20"/>
            <p:cNvSpPr/>
            <p:nvPr/>
          </p:nvSpPr>
          <p:spPr>
            <a:xfrm>
              <a:off x="3743450" y="599675"/>
              <a:ext cx="160225" cy="181775"/>
            </a:xfrm>
            <a:custGeom>
              <a:avLst/>
              <a:gdLst/>
              <a:ahLst/>
              <a:cxnLst/>
              <a:rect l="l" t="t" r="r" b="b"/>
              <a:pathLst>
                <a:path w="6409" h="7271" extrusionOk="0">
                  <a:moveTo>
                    <a:pt x="3210" y="834"/>
                  </a:moveTo>
                  <a:lnTo>
                    <a:pt x="5826" y="3473"/>
                  </a:lnTo>
                  <a:lnTo>
                    <a:pt x="5826" y="6688"/>
                  </a:lnTo>
                  <a:lnTo>
                    <a:pt x="590" y="6688"/>
                  </a:lnTo>
                  <a:lnTo>
                    <a:pt x="590" y="3514"/>
                  </a:lnTo>
                  <a:lnTo>
                    <a:pt x="3210" y="834"/>
                  </a:lnTo>
                  <a:close/>
                  <a:moveTo>
                    <a:pt x="3204" y="1"/>
                  </a:moveTo>
                  <a:lnTo>
                    <a:pt x="1" y="3276"/>
                  </a:lnTo>
                  <a:lnTo>
                    <a:pt x="1" y="7270"/>
                  </a:lnTo>
                  <a:lnTo>
                    <a:pt x="6408" y="7270"/>
                  </a:lnTo>
                  <a:lnTo>
                    <a:pt x="6408" y="3229"/>
                  </a:lnTo>
                  <a:lnTo>
                    <a:pt x="3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0"/>
            <p:cNvSpPr/>
            <p:nvPr/>
          </p:nvSpPr>
          <p:spPr>
            <a:xfrm>
              <a:off x="3040025" y="665525"/>
              <a:ext cx="308350" cy="328100"/>
            </a:xfrm>
            <a:custGeom>
              <a:avLst/>
              <a:gdLst/>
              <a:ahLst/>
              <a:cxnLst/>
              <a:rect l="l" t="t" r="r" b="b"/>
              <a:pathLst>
                <a:path w="12334" h="13124" extrusionOk="0">
                  <a:moveTo>
                    <a:pt x="5933" y="1415"/>
                  </a:moveTo>
                  <a:lnTo>
                    <a:pt x="5933" y="4636"/>
                  </a:lnTo>
                  <a:lnTo>
                    <a:pt x="11752" y="4636"/>
                  </a:lnTo>
                  <a:lnTo>
                    <a:pt x="11752" y="8476"/>
                  </a:lnTo>
                  <a:lnTo>
                    <a:pt x="5933" y="8476"/>
                  </a:lnTo>
                  <a:lnTo>
                    <a:pt x="5933" y="11710"/>
                  </a:lnTo>
                  <a:lnTo>
                    <a:pt x="826" y="6556"/>
                  </a:lnTo>
                  <a:lnTo>
                    <a:pt x="5933" y="1415"/>
                  </a:lnTo>
                  <a:close/>
                  <a:moveTo>
                    <a:pt x="6521" y="0"/>
                  </a:moveTo>
                  <a:lnTo>
                    <a:pt x="0" y="6556"/>
                  </a:lnTo>
                  <a:lnTo>
                    <a:pt x="6521" y="13124"/>
                  </a:lnTo>
                  <a:lnTo>
                    <a:pt x="6521" y="9058"/>
                  </a:lnTo>
                  <a:lnTo>
                    <a:pt x="12334" y="9058"/>
                  </a:lnTo>
                  <a:lnTo>
                    <a:pt x="12334" y="4054"/>
                  </a:lnTo>
                  <a:lnTo>
                    <a:pt x="6521" y="4054"/>
                  </a:lnTo>
                  <a:lnTo>
                    <a:pt x="6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0"/>
            <p:cNvSpPr/>
            <p:nvPr/>
          </p:nvSpPr>
          <p:spPr>
            <a:xfrm>
              <a:off x="3188350" y="877425"/>
              <a:ext cx="160025" cy="182025"/>
            </a:xfrm>
            <a:custGeom>
              <a:avLst/>
              <a:gdLst/>
              <a:ahLst/>
              <a:cxnLst/>
              <a:rect l="l" t="t" r="r" b="b"/>
              <a:pathLst>
                <a:path w="6401" h="7281" extrusionOk="0">
                  <a:moveTo>
                    <a:pt x="5819" y="582"/>
                  </a:moveTo>
                  <a:lnTo>
                    <a:pt x="5819" y="3769"/>
                  </a:lnTo>
                  <a:lnTo>
                    <a:pt x="3197" y="6449"/>
                  </a:lnTo>
                  <a:lnTo>
                    <a:pt x="588" y="3822"/>
                  </a:lnTo>
                  <a:lnTo>
                    <a:pt x="588" y="582"/>
                  </a:lnTo>
                  <a:close/>
                  <a:moveTo>
                    <a:pt x="0" y="0"/>
                  </a:moveTo>
                  <a:lnTo>
                    <a:pt x="0" y="4060"/>
                  </a:lnTo>
                  <a:lnTo>
                    <a:pt x="3197" y="7281"/>
                  </a:lnTo>
                  <a:lnTo>
                    <a:pt x="6401" y="4006"/>
                  </a:lnTo>
                  <a:lnTo>
                    <a:pt x="64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0"/>
            <p:cNvSpPr/>
            <p:nvPr/>
          </p:nvSpPr>
          <p:spPr>
            <a:xfrm>
              <a:off x="3188350" y="599675"/>
              <a:ext cx="160025" cy="181775"/>
            </a:xfrm>
            <a:custGeom>
              <a:avLst/>
              <a:gdLst/>
              <a:ahLst/>
              <a:cxnLst/>
              <a:rect l="l" t="t" r="r" b="b"/>
              <a:pathLst>
                <a:path w="6401" h="7271" extrusionOk="0">
                  <a:moveTo>
                    <a:pt x="3197" y="834"/>
                  </a:moveTo>
                  <a:lnTo>
                    <a:pt x="5819" y="3514"/>
                  </a:lnTo>
                  <a:lnTo>
                    <a:pt x="5819" y="6688"/>
                  </a:lnTo>
                  <a:lnTo>
                    <a:pt x="588" y="6688"/>
                  </a:lnTo>
                  <a:lnTo>
                    <a:pt x="588" y="3460"/>
                  </a:lnTo>
                  <a:lnTo>
                    <a:pt x="3197" y="834"/>
                  </a:lnTo>
                  <a:close/>
                  <a:moveTo>
                    <a:pt x="3197" y="1"/>
                  </a:moveTo>
                  <a:lnTo>
                    <a:pt x="0" y="3223"/>
                  </a:lnTo>
                  <a:lnTo>
                    <a:pt x="0" y="7270"/>
                  </a:lnTo>
                  <a:lnTo>
                    <a:pt x="6401" y="7270"/>
                  </a:lnTo>
                  <a:lnTo>
                    <a:pt x="6401" y="3276"/>
                  </a:lnTo>
                  <a:lnTo>
                    <a:pt x="3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0"/>
            <p:cNvSpPr/>
            <p:nvPr/>
          </p:nvSpPr>
          <p:spPr>
            <a:xfrm>
              <a:off x="3381800" y="1027200"/>
              <a:ext cx="328275" cy="308350"/>
            </a:xfrm>
            <a:custGeom>
              <a:avLst/>
              <a:gdLst/>
              <a:ahLst/>
              <a:cxnLst/>
              <a:rect l="l" t="t" r="r" b="b"/>
              <a:pathLst>
                <a:path w="13131" h="12334" extrusionOk="0">
                  <a:moveTo>
                    <a:pt x="8488" y="582"/>
                  </a:moveTo>
                  <a:lnTo>
                    <a:pt x="8488" y="6395"/>
                  </a:lnTo>
                  <a:lnTo>
                    <a:pt x="11709" y="6395"/>
                  </a:lnTo>
                  <a:lnTo>
                    <a:pt x="6563" y="11508"/>
                  </a:lnTo>
                  <a:lnTo>
                    <a:pt x="1420" y="6395"/>
                  </a:lnTo>
                  <a:lnTo>
                    <a:pt x="4654" y="6395"/>
                  </a:lnTo>
                  <a:lnTo>
                    <a:pt x="4654" y="582"/>
                  </a:lnTo>
                  <a:close/>
                  <a:moveTo>
                    <a:pt x="4066" y="0"/>
                  </a:moveTo>
                  <a:lnTo>
                    <a:pt x="4066" y="5813"/>
                  </a:lnTo>
                  <a:lnTo>
                    <a:pt x="1" y="5813"/>
                  </a:lnTo>
                  <a:lnTo>
                    <a:pt x="6563" y="12334"/>
                  </a:lnTo>
                  <a:lnTo>
                    <a:pt x="13130" y="5813"/>
                  </a:lnTo>
                  <a:lnTo>
                    <a:pt x="9076" y="5813"/>
                  </a:lnTo>
                  <a:lnTo>
                    <a:pt x="90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0"/>
            <p:cNvSpPr/>
            <p:nvPr/>
          </p:nvSpPr>
          <p:spPr>
            <a:xfrm>
              <a:off x="3316125" y="1027200"/>
              <a:ext cx="182025" cy="159900"/>
            </a:xfrm>
            <a:custGeom>
              <a:avLst/>
              <a:gdLst/>
              <a:ahLst/>
              <a:cxnLst/>
              <a:rect l="l" t="t" r="r" b="b"/>
              <a:pathLst>
                <a:path w="7281" h="6396" extrusionOk="0">
                  <a:moveTo>
                    <a:pt x="6693" y="582"/>
                  </a:moveTo>
                  <a:lnTo>
                    <a:pt x="6693" y="5813"/>
                  </a:lnTo>
                  <a:lnTo>
                    <a:pt x="3459" y="5813"/>
                  </a:lnTo>
                  <a:lnTo>
                    <a:pt x="832" y="3204"/>
                  </a:lnTo>
                  <a:lnTo>
                    <a:pt x="3512" y="582"/>
                  </a:lnTo>
                  <a:close/>
                  <a:moveTo>
                    <a:pt x="3275" y="0"/>
                  </a:moveTo>
                  <a:lnTo>
                    <a:pt x="0" y="3199"/>
                  </a:lnTo>
                  <a:lnTo>
                    <a:pt x="3215" y="6395"/>
                  </a:lnTo>
                  <a:lnTo>
                    <a:pt x="7281" y="6395"/>
                  </a:lnTo>
                  <a:lnTo>
                    <a:pt x="72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0"/>
            <p:cNvSpPr/>
            <p:nvPr/>
          </p:nvSpPr>
          <p:spPr>
            <a:xfrm>
              <a:off x="3594000" y="1027200"/>
              <a:ext cx="181900" cy="159900"/>
            </a:xfrm>
            <a:custGeom>
              <a:avLst/>
              <a:gdLst/>
              <a:ahLst/>
              <a:cxnLst/>
              <a:rect l="l" t="t" r="r" b="b"/>
              <a:pathLst>
                <a:path w="7276" h="6396" extrusionOk="0">
                  <a:moveTo>
                    <a:pt x="3762" y="582"/>
                  </a:moveTo>
                  <a:lnTo>
                    <a:pt x="6442" y="3204"/>
                  </a:lnTo>
                  <a:lnTo>
                    <a:pt x="3816" y="5813"/>
                  </a:lnTo>
                  <a:lnTo>
                    <a:pt x="588" y="5813"/>
                  </a:lnTo>
                  <a:lnTo>
                    <a:pt x="588" y="582"/>
                  </a:lnTo>
                  <a:close/>
                  <a:moveTo>
                    <a:pt x="0" y="0"/>
                  </a:moveTo>
                  <a:lnTo>
                    <a:pt x="0" y="6395"/>
                  </a:lnTo>
                  <a:lnTo>
                    <a:pt x="4053" y="6395"/>
                  </a:lnTo>
                  <a:lnTo>
                    <a:pt x="7275" y="3199"/>
                  </a:lnTo>
                  <a:lnTo>
                    <a:pt x="40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2" name="Google Shape;2022;p20"/>
          <p:cNvGrpSpPr/>
          <p:nvPr/>
        </p:nvGrpSpPr>
        <p:grpSpPr>
          <a:xfrm>
            <a:off x="10729897" y="5635957"/>
            <a:ext cx="1017272" cy="1017427"/>
            <a:chOff x="940300" y="793900"/>
            <a:chExt cx="1313400" cy="1313600"/>
          </a:xfrm>
        </p:grpSpPr>
        <p:sp>
          <p:nvSpPr>
            <p:cNvPr id="2023" name="Google Shape;2023;p20"/>
            <p:cNvSpPr/>
            <p:nvPr/>
          </p:nvSpPr>
          <p:spPr>
            <a:xfrm>
              <a:off x="1381450" y="1392600"/>
              <a:ext cx="164375" cy="116350"/>
            </a:xfrm>
            <a:custGeom>
              <a:avLst/>
              <a:gdLst/>
              <a:ahLst/>
              <a:cxnLst/>
              <a:rect l="l" t="t" r="r" b="b"/>
              <a:pathLst>
                <a:path w="6575" h="4654" extrusionOk="0">
                  <a:moveTo>
                    <a:pt x="1" y="0"/>
                  </a:moveTo>
                  <a:lnTo>
                    <a:pt x="1" y="4653"/>
                  </a:lnTo>
                  <a:lnTo>
                    <a:pt x="4489" y="4653"/>
                  </a:lnTo>
                  <a:lnTo>
                    <a:pt x="6574" y="2324"/>
                  </a:lnTo>
                  <a:lnTo>
                    <a:pt x="4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0"/>
            <p:cNvSpPr/>
            <p:nvPr/>
          </p:nvSpPr>
          <p:spPr>
            <a:xfrm>
              <a:off x="1371375" y="1382650"/>
              <a:ext cx="187950" cy="136250"/>
            </a:xfrm>
            <a:custGeom>
              <a:avLst/>
              <a:gdLst/>
              <a:ahLst/>
              <a:cxnLst/>
              <a:rect l="l" t="t" r="r" b="b"/>
              <a:pathLst>
                <a:path w="7518" h="5450" extrusionOk="0">
                  <a:moveTo>
                    <a:pt x="4713" y="796"/>
                  </a:moveTo>
                  <a:lnTo>
                    <a:pt x="6442" y="2722"/>
                  </a:lnTo>
                  <a:lnTo>
                    <a:pt x="4713" y="4647"/>
                  </a:lnTo>
                  <a:lnTo>
                    <a:pt x="802" y="4647"/>
                  </a:lnTo>
                  <a:lnTo>
                    <a:pt x="802" y="796"/>
                  </a:lnTo>
                  <a:close/>
                  <a:moveTo>
                    <a:pt x="0" y="0"/>
                  </a:moveTo>
                  <a:lnTo>
                    <a:pt x="0" y="5449"/>
                  </a:lnTo>
                  <a:lnTo>
                    <a:pt x="5070" y="5449"/>
                  </a:lnTo>
                  <a:lnTo>
                    <a:pt x="7518" y="2722"/>
                  </a:lnTo>
                  <a:lnTo>
                    <a:pt x="5070"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0"/>
            <p:cNvSpPr/>
            <p:nvPr/>
          </p:nvSpPr>
          <p:spPr>
            <a:xfrm>
              <a:off x="1538800" y="1501925"/>
              <a:ext cx="116400" cy="164400"/>
            </a:xfrm>
            <a:custGeom>
              <a:avLst/>
              <a:gdLst/>
              <a:ahLst/>
              <a:cxnLst/>
              <a:rect l="l" t="t" r="r" b="b"/>
              <a:pathLst>
                <a:path w="4656" h="6576" extrusionOk="0">
                  <a:moveTo>
                    <a:pt x="2326" y="1"/>
                  </a:moveTo>
                  <a:lnTo>
                    <a:pt x="1" y="2087"/>
                  </a:lnTo>
                  <a:lnTo>
                    <a:pt x="1" y="6575"/>
                  </a:lnTo>
                  <a:lnTo>
                    <a:pt x="4655" y="6575"/>
                  </a:lnTo>
                  <a:lnTo>
                    <a:pt x="4655" y="2087"/>
                  </a:lnTo>
                  <a:lnTo>
                    <a:pt x="2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0"/>
            <p:cNvSpPr/>
            <p:nvPr/>
          </p:nvSpPr>
          <p:spPr>
            <a:xfrm>
              <a:off x="1528850" y="1488400"/>
              <a:ext cx="136300" cy="188000"/>
            </a:xfrm>
            <a:custGeom>
              <a:avLst/>
              <a:gdLst/>
              <a:ahLst/>
              <a:cxnLst/>
              <a:rect l="l" t="t" r="r" b="b"/>
              <a:pathLst>
                <a:path w="5452" h="7520" extrusionOk="0">
                  <a:moveTo>
                    <a:pt x="2724" y="1076"/>
                  </a:moveTo>
                  <a:lnTo>
                    <a:pt x="4649" y="2807"/>
                  </a:lnTo>
                  <a:lnTo>
                    <a:pt x="4649" y="6718"/>
                  </a:lnTo>
                  <a:lnTo>
                    <a:pt x="804" y="6718"/>
                  </a:lnTo>
                  <a:lnTo>
                    <a:pt x="804" y="2807"/>
                  </a:lnTo>
                  <a:lnTo>
                    <a:pt x="2724" y="1076"/>
                  </a:lnTo>
                  <a:close/>
                  <a:moveTo>
                    <a:pt x="2724" y="1"/>
                  </a:moveTo>
                  <a:lnTo>
                    <a:pt x="1" y="2450"/>
                  </a:lnTo>
                  <a:lnTo>
                    <a:pt x="1" y="7520"/>
                  </a:lnTo>
                  <a:lnTo>
                    <a:pt x="5451" y="7520"/>
                  </a:lnTo>
                  <a:lnTo>
                    <a:pt x="5451" y="2450"/>
                  </a:lnTo>
                  <a:lnTo>
                    <a:pt x="2724"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0"/>
            <p:cNvSpPr/>
            <p:nvPr/>
          </p:nvSpPr>
          <p:spPr>
            <a:xfrm>
              <a:off x="954400" y="808175"/>
              <a:ext cx="1285175" cy="1285200"/>
            </a:xfrm>
            <a:custGeom>
              <a:avLst/>
              <a:gdLst/>
              <a:ahLst/>
              <a:cxnLst/>
              <a:rect l="l" t="t" r="r" b="b"/>
              <a:pathLst>
                <a:path w="51407" h="51408" extrusionOk="0">
                  <a:moveTo>
                    <a:pt x="25702" y="4856"/>
                  </a:moveTo>
                  <a:lnTo>
                    <a:pt x="31853" y="10961"/>
                  </a:lnTo>
                  <a:lnTo>
                    <a:pt x="40441" y="10961"/>
                  </a:lnTo>
                  <a:lnTo>
                    <a:pt x="40441" y="19561"/>
                  </a:lnTo>
                  <a:lnTo>
                    <a:pt x="46551" y="25712"/>
                  </a:lnTo>
                  <a:lnTo>
                    <a:pt x="40441" y="31859"/>
                  </a:lnTo>
                  <a:lnTo>
                    <a:pt x="40441" y="40440"/>
                  </a:lnTo>
                  <a:lnTo>
                    <a:pt x="31858" y="40440"/>
                  </a:lnTo>
                  <a:lnTo>
                    <a:pt x="25695" y="46557"/>
                  </a:lnTo>
                  <a:lnTo>
                    <a:pt x="19538" y="40440"/>
                  </a:lnTo>
                  <a:lnTo>
                    <a:pt x="10966" y="40440"/>
                  </a:lnTo>
                  <a:lnTo>
                    <a:pt x="10966" y="31865"/>
                  </a:lnTo>
                  <a:lnTo>
                    <a:pt x="4851" y="25701"/>
                  </a:lnTo>
                  <a:lnTo>
                    <a:pt x="10966" y="19548"/>
                  </a:lnTo>
                  <a:lnTo>
                    <a:pt x="10966" y="10961"/>
                  </a:lnTo>
                  <a:lnTo>
                    <a:pt x="19549" y="10961"/>
                  </a:lnTo>
                  <a:lnTo>
                    <a:pt x="25702" y="4856"/>
                  </a:lnTo>
                  <a:close/>
                  <a:moveTo>
                    <a:pt x="25702" y="0"/>
                  </a:moveTo>
                  <a:lnTo>
                    <a:pt x="18177" y="7525"/>
                  </a:lnTo>
                  <a:lnTo>
                    <a:pt x="7531" y="7525"/>
                  </a:lnTo>
                  <a:lnTo>
                    <a:pt x="7531" y="18176"/>
                  </a:lnTo>
                  <a:lnTo>
                    <a:pt x="1" y="25701"/>
                  </a:lnTo>
                  <a:lnTo>
                    <a:pt x="7531" y="33231"/>
                  </a:lnTo>
                  <a:lnTo>
                    <a:pt x="7531" y="43877"/>
                  </a:lnTo>
                  <a:lnTo>
                    <a:pt x="18177" y="43877"/>
                  </a:lnTo>
                  <a:lnTo>
                    <a:pt x="25702" y="51407"/>
                  </a:lnTo>
                  <a:lnTo>
                    <a:pt x="33232" y="43877"/>
                  </a:lnTo>
                  <a:lnTo>
                    <a:pt x="43876" y="43877"/>
                  </a:lnTo>
                  <a:lnTo>
                    <a:pt x="43876" y="33231"/>
                  </a:lnTo>
                  <a:lnTo>
                    <a:pt x="51407" y="25701"/>
                  </a:lnTo>
                  <a:lnTo>
                    <a:pt x="43876" y="18176"/>
                  </a:lnTo>
                  <a:lnTo>
                    <a:pt x="43876" y="7525"/>
                  </a:lnTo>
                  <a:lnTo>
                    <a:pt x="33232" y="7525"/>
                  </a:lnTo>
                  <a:lnTo>
                    <a:pt x="257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0"/>
            <p:cNvSpPr/>
            <p:nvPr/>
          </p:nvSpPr>
          <p:spPr>
            <a:xfrm>
              <a:off x="940300" y="793900"/>
              <a:ext cx="1313400" cy="1313600"/>
            </a:xfrm>
            <a:custGeom>
              <a:avLst/>
              <a:gdLst/>
              <a:ahLst/>
              <a:cxnLst/>
              <a:rect l="l" t="t" r="r" b="b"/>
              <a:pathLst>
                <a:path w="52536" h="52544" extrusionOk="0">
                  <a:moveTo>
                    <a:pt x="26266" y="5992"/>
                  </a:moveTo>
                  <a:lnTo>
                    <a:pt x="32250" y="11936"/>
                  </a:lnTo>
                  <a:lnTo>
                    <a:pt x="40607" y="11936"/>
                  </a:lnTo>
                  <a:lnTo>
                    <a:pt x="40607" y="20292"/>
                  </a:lnTo>
                  <a:lnTo>
                    <a:pt x="46550" y="26283"/>
                  </a:lnTo>
                  <a:lnTo>
                    <a:pt x="40607" y="32263"/>
                  </a:lnTo>
                  <a:lnTo>
                    <a:pt x="40607" y="40613"/>
                  </a:lnTo>
                  <a:lnTo>
                    <a:pt x="32257" y="40613"/>
                  </a:lnTo>
                  <a:lnTo>
                    <a:pt x="26259" y="46563"/>
                  </a:lnTo>
                  <a:lnTo>
                    <a:pt x="20267" y="40613"/>
                  </a:lnTo>
                  <a:lnTo>
                    <a:pt x="11930" y="40613"/>
                  </a:lnTo>
                  <a:lnTo>
                    <a:pt x="11930" y="32269"/>
                  </a:lnTo>
                  <a:lnTo>
                    <a:pt x="5980" y="26272"/>
                  </a:lnTo>
                  <a:lnTo>
                    <a:pt x="11930" y="20286"/>
                  </a:lnTo>
                  <a:lnTo>
                    <a:pt x="11930" y="11936"/>
                  </a:lnTo>
                  <a:lnTo>
                    <a:pt x="20280" y="11936"/>
                  </a:lnTo>
                  <a:lnTo>
                    <a:pt x="26266" y="5992"/>
                  </a:lnTo>
                  <a:close/>
                  <a:moveTo>
                    <a:pt x="26266" y="4863"/>
                  </a:moveTo>
                  <a:lnTo>
                    <a:pt x="19954" y="11133"/>
                  </a:lnTo>
                  <a:lnTo>
                    <a:pt x="11127" y="11133"/>
                  </a:lnTo>
                  <a:lnTo>
                    <a:pt x="11127" y="19954"/>
                  </a:lnTo>
                  <a:lnTo>
                    <a:pt x="4850" y="26272"/>
                  </a:lnTo>
                  <a:lnTo>
                    <a:pt x="11127" y="32601"/>
                  </a:lnTo>
                  <a:lnTo>
                    <a:pt x="11127" y="41417"/>
                  </a:lnTo>
                  <a:lnTo>
                    <a:pt x="19935" y="41417"/>
                  </a:lnTo>
                  <a:lnTo>
                    <a:pt x="26259" y="47693"/>
                  </a:lnTo>
                  <a:lnTo>
                    <a:pt x="32589" y="41417"/>
                  </a:lnTo>
                  <a:lnTo>
                    <a:pt x="41409" y="41417"/>
                  </a:lnTo>
                  <a:lnTo>
                    <a:pt x="41409" y="32595"/>
                  </a:lnTo>
                  <a:lnTo>
                    <a:pt x="47680" y="26283"/>
                  </a:lnTo>
                  <a:lnTo>
                    <a:pt x="41409" y="19965"/>
                  </a:lnTo>
                  <a:lnTo>
                    <a:pt x="41409" y="11133"/>
                  </a:lnTo>
                  <a:lnTo>
                    <a:pt x="32578" y="11133"/>
                  </a:lnTo>
                  <a:lnTo>
                    <a:pt x="26266" y="4863"/>
                  </a:lnTo>
                  <a:close/>
                  <a:moveTo>
                    <a:pt x="26266" y="1136"/>
                  </a:moveTo>
                  <a:lnTo>
                    <a:pt x="33629" y="8501"/>
                  </a:lnTo>
                  <a:lnTo>
                    <a:pt x="44042" y="8501"/>
                  </a:lnTo>
                  <a:lnTo>
                    <a:pt x="44042" y="18914"/>
                  </a:lnTo>
                  <a:lnTo>
                    <a:pt x="51407" y="26272"/>
                  </a:lnTo>
                  <a:lnTo>
                    <a:pt x="44042" y="33635"/>
                  </a:lnTo>
                  <a:lnTo>
                    <a:pt x="44042" y="44048"/>
                  </a:lnTo>
                  <a:lnTo>
                    <a:pt x="33629" y="44048"/>
                  </a:lnTo>
                  <a:lnTo>
                    <a:pt x="26266" y="51408"/>
                  </a:lnTo>
                  <a:lnTo>
                    <a:pt x="18906" y="44048"/>
                  </a:lnTo>
                  <a:lnTo>
                    <a:pt x="8493" y="44048"/>
                  </a:lnTo>
                  <a:lnTo>
                    <a:pt x="8493" y="33635"/>
                  </a:lnTo>
                  <a:lnTo>
                    <a:pt x="1130" y="26272"/>
                  </a:lnTo>
                  <a:lnTo>
                    <a:pt x="8493" y="18914"/>
                  </a:lnTo>
                  <a:lnTo>
                    <a:pt x="8493" y="8501"/>
                  </a:lnTo>
                  <a:lnTo>
                    <a:pt x="18906" y="8501"/>
                  </a:lnTo>
                  <a:lnTo>
                    <a:pt x="26266" y="1136"/>
                  </a:lnTo>
                  <a:close/>
                  <a:moveTo>
                    <a:pt x="26266" y="0"/>
                  </a:moveTo>
                  <a:lnTo>
                    <a:pt x="18574" y="7698"/>
                  </a:lnTo>
                  <a:lnTo>
                    <a:pt x="7692" y="7698"/>
                  </a:lnTo>
                  <a:lnTo>
                    <a:pt x="7692" y="18580"/>
                  </a:lnTo>
                  <a:lnTo>
                    <a:pt x="0" y="26272"/>
                  </a:lnTo>
                  <a:lnTo>
                    <a:pt x="7692" y="33969"/>
                  </a:lnTo>
                  <a:lnTo>
                    <a:pt x="7692" y="44851"/>
                  </a:lnTo>
                  <a:lnTo>
                    <a:pt x="18574" y="44851"/>
                  </a:lnTo>
                  <a:lnTo>
                    <a:pt x="26266" y="52543"/>
                  </a:lnTo>
                  <a:lnTo>
                    <a:pt x="33962" y="44851"/>
                  </a:lnTo>
                  <a:lnTo>
                    <a:pt x="44846" y="44851"/>
                  </a:lnTo>
                  <a:lnTo>
                    <a:pt x="44846" y="33969"/>
                  </a:lnTo>
                  <a:lnTo>
                    <a:pt x="52536" y="26272"/>
                  </a:lnTo>
                  <a:lnTo>
                    <a:pt x="44846" y="18580"/>
                  </a:lnTo>
                  <a:lnTo>
                    <a:pt x="44846" y="7698"/>
                  </a:lnTo>
                  <a:lnTo>
                    <a:pt x="33962" y="7698"/>
                  </a:lnTo>
                  <a:lnTo>
                    <a:pt x="26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0"/>
            <p:cNvSpPr/>
            <p:nvPr/>
          </p:nvSpPr>
          <p:spPr>
            <a:xfrm>
              <a:off x="1648175" y="1392600"/>
              <a:ext cx="164225" cy="116350"/>
            </a:xfrm>
            <a:custGeom>
              <a:avLst/>
              <a:gdLst/>
              <a:ahLst/>
              <a:cxnLst/>
              <a:rect l="l" t="t" r="r" b="b"/>
              <a:pathLst>
                <a:path w="6569" h="4654" extrusionOk="0">
                  <a:moveTo>
                    <a:pt x="2087" y="0"/>
                  </a:moveTo>
                  <a:lnTo>
                    <a:pt x="1" y="2324"/>
                  </a:lnTo>
                  <a:lnTo>
                    <a:pt x="2087" y="4653"/>
                  </a:lnTo>
                  <a:lnTo>
                    <a:pt x="6568" y="4653"/>
                  </a:lnTo>
                  <a:lnTo>
                    <a:pt x="65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0"/>
            <p:cNvSpPr/>
            <p:nvPr/>
          </p:nvSpPr>
          <p:spPr>
            <a:xfrm>
              <a:off x="1634650" y="1382650"/>
              <a:ext cx="187675" cy="136250"/>
            </a:xfrm>
            <a:custGeom>
              <a:avLst/>
              <a:gdLst/>
              <a:ahLst/>
              <a:cxnLst/>
              <a:rect l="l" t="t" r="r" b="b"/>
              <a:pathLst>
                <a:path w="7507" h="5450" extrusionOk="0">
                  <a:moveTo>
                    <a:pt x="6711" y="796"/>
                  </a:moveTo>
                  <a:lnTo>
                    <a:pt x="6711" y="4647"/>
                  </a:lnTo>
                  <a:lnTo>
                    <a:pt x="2807" y="4647"/>
                  </a:lnTo>
                  <a:lnTo>
                    <a:pt x="1076" y="2722"/>
                  </a:lnTo>
                  <a:lnTo>
                    <a:pt x="2807" y="796"/>
                  </a:lnTo>
                  <a:close/>
                  <a:moveTo>
                    <a:pt x="2450" y="0"/>
                  </a:moveTo>
                  <a:lnTo>
                    <a:pt x="1" y="2722"/>
                  </a:lnTo>
                  <a:lnTo>
                    <a:pt x="2450" y="5449"/>
                  </a:lnTo>
                  <a:lnTo>
                    <a:pt x="7507" y="5449"/>
                  </a:lnTo>
                  <a:lnTo>
                    <a:pt x="7507"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0"/>
            <p:cNvSpPr/>
            <p:nvPr/>
          </p:nvSpPr>
          <p:spPr>
            <a:xfrm>
              <a:off x="1538800" y="1235350"/>
              <a:ext cx="116400" cy="164250"/>
            </a:xfrm>
            <a:custGeom>
              <a:avLst/>
              <a:gdLst/>
              <a:ahLst/>
              <a:cxnLst/>
              <a:rect l="l" t="t" r="r" b="b"/>
              <a:pathLst>
                <a:path w="4656" h="6570" extrusionOk="0">
                  <a:moveTo>
                    <a:pt x="1" y="1"/>
                  </a:moveTo>
                  <a:lnTo>
                    <a:pt x="1" y="4483"/>
                  </a:lnTo>
                  <a:lnTo>
                    <a:pt x="2326" y="6570"/>
                  </a:lnTo>
                  <a:lnTo>
                    <a:pt x="4655" y="4483"/>
                  </a:lnTo>
                  <a:lnTo>
                    <a:pt x="4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0"/>
            <p:cNvSpPr/>
            <p:nvPr/>
          </p:nvSpPr>
          <p:spPr>
            <a:xfrm>
              <a:off x="1528850" y="1225400"/>
              <a:ext cx="136300" cy="187725"/>
            </a:xfrm>
            <a:custGeom>
              <a:avLst/>
              <a:gdLst/>
              <a:ahLst/>
              <a:cxnLst/>
              <a:rect l="l" t="t" r="r" b="b"/>
              <a:pathLst>
                <a:path w="5452" h="7509" extrusionOk="0">
                  <a:moveTo>
                    <a:pt x="4649" y="798"/>
                  </a:moveTo>
                  <a:lnTo>
                    <a:pt x="4649" y="4702"/>
                  </a:lnTo>
                  <a:lnTo>
                    <a:pt x="2724" y="6426"/>
                  </a:lnTo>
                  <a:lnTo>
                    <a:pt x="804" y="4702"/>
                  </a:lnTo>
                  <a:lnTo>
                    <a:pt x="804" y="798"/>
                  </a:lnTo>
                  <a:close/>
                  <a:moveTo>
                    <a:pt x="1" y="1"/>
                  </a:moveTo>
                  <a:lnTo>
                    <a:pt x="1" y="5059"/>
                  </a:lnTo>
                  <a:lnTo>
                    <a:pt x="2724" y="7508"/>
                  </a:lnTo>
                  <a:lnTo>
                    <a:pt x="5451" y="5059"/>
                  </a:lnTo>
                  <a:lnTo>
                    <a:pt x="5451" y="1"/>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0"/>
            <p:cNvSpPr/>
            <p:nvPr/>
          </p:nvSpPr>
          <p:spPr>
            <a:xfrm>
              <a:off x="1228550" y="1082200"/>
              <a:ext cx="736900" cy="737000"/>
            </a:xfrm>
            <a:custGeom>
              <a:avLst/>
              <a:gdLst/>
              <a:ahLst/>
              <a:cxnLst/>
              <a:rect l="l" t="t" r="r" b="b"/>
              <a:pathLst>
                <a:path w="29476" h="29480" extrusionOk="0">
                  <a:moveTo>
                    <a:pt x="0" y="0"/>
                  </a:moveTo>
                  <a:lnTo>
                    <a:pt x="0" y="8587"/>
                  </a:lnTo>
                  <a:lnTo>
                    <a:pt x="3050" y="5515"/>
                  </a:lnTo>
                  <a:lnTo>
                    <a:pt x="6117" y="8647"/>
                  </a:lnTo>
                  <a:lnTo>
                    <a:pt x="6117" y="12416"/>
                  </a:lnTo>
                  <a:lnTo>
                    <a:pt x="10605" y="12416"/>
                  </a:lnTo>
                  <a:lnTo>
                    <a:pt x="12690" y="14740"/>
                  </a:lnTo>
                  <a:lnTo>
                    <a:pt x="10605" y="17069"/>
                  </a:lnTo>
                  <a:lnTo>
                    <a:pt x="6117" y="17069"/>
                  </a:lnTo>
                  <a:lnTo>
                    <a:pt x="6117" y="20849"/>
                  </a:lnTo>
                  <a:lnTo>
                    <a:pt x="3050" y="23982"/>
                  </a:lnTo>
                  <a:lnTo>
                    <a:pt x="0" y="20904"/>
                  </a:lnTo>
                  <a:lnTo>
                    <a:pt x="0" y="29479"/>
                  </a:lnTo>
                  <a:lnTo>
                    <a:pt x="8572" y="29479"/>
                  </a:lnTo>
                  <a:lnTo>
                    <a:pt x="5499" y="26431"/>
                  </a:lnTo>
                  <a:lnTo>
                    <a:pt x="8630" y="23364"/>
                  </a:lnTo>
                  <a:lnTo>
                    <a:pt x="12411" y="23364"/>
                  </a:lnTo>
                  <a:lnTo>
                    <a:pt x="12411" y="18876"/>
                  </a:lnTo>
                  <a:lnTo>
                    <a:pt x="14736" y="16790"/>
                  </a:lnTo>
                  <a:lnTo>
                    <a:pt x="17065" y="18876"/>
                  </a:lnTo>
                  <a:lnTo>
                    <a:pt x="17065" y="23364"/>
                  </a:lnTo>
                  <a:lnTo>
                    <a:pt x="20834" y="23364"/>
                  </a:lnTo>
                  <a:lnTo>
                    <a:pt x="23965" y="26431"/>
                  </a:lnTo>
                  <a:lnTo>
                    <a:pt x="20892" y="29479"/>
                  </a:lnTo>
                  <a:lnTo>
                    <a:pt x="29475" y="29479"/>
                  </a:lnTo>
                  <a:lnTo>
                    <a:pt x="29475" y="20898"/>
                  </a:lnTo>
                  <a:lnTo>
                    <a:pt x="26414" y="23982"/>
                  </a:lnTo>
                  <a:lnTo>
                    <a:pt x="23353" y="20849"/>
                  </a:lnTo>
                  <a:lnTo>
                    <a:pt x="23353" y="17069"/>
                  </a:lnTo>
                  <a:lnTo>
                    <a:pt x="18872" y="17069"/>
                  </a:lnTo>
                  <a:lnTo>
                    <a:pt x="16786" y="14740"/>
                  </a:lnTo>
                  <a:lnTo>
                    <a:pt x="18872" y="12416"/>
                  </a:lnTo>
                  <a:lnTo>
                    <a:pt x="23353" y="12416"/>
                  </a:lnTo>
                  <a:lnTo>
                    <a:pt x="23353" y="8647"/>
                  </a:lnTo>
                  <a:lnTo>
                    <a:pt x="26414" y="5515"/>
                  </a:lnTo>
                  <a:lnTo>
                    <a:pt x="29475" y="8600"/>
                  </a:lnTo>
                  <a:lnTo>
                    <a:pt x="29475" y="0"/>
                  </a:lnTo>
                  <a:lnTo>
                    <a:pt x="20887" y="0"/>
                  </a:lnTo>
                  <a:lnTo>
                    <a:pt x="23965" y="3067"/>
                  </a:lnTo>
                  <a:lnTo>
                    <a:pt x="20834" y="6127"/>
                  </a:lnTo>
                  <a:lnTo>
                    <a:pt x="17065" y="6127"/>
                  </a:lnTo>
                  <a:lnTo>
                    <a:pt x="17065" y="10609"/>
                  </a:lnTo>
                  <a:lnTo>
                    <a:pt x="14736" y="12696"/>
                  </a:lnTo>
                  <a:lnTo>
                    <a:pt x="12411" y="10609"/>
                  </a:lnTo>
                  <a:lnTo>
                    <a:pt x="12411" y="6127"/>
                  </a:lnTo>
                  <a:lnTo>
                    <a:pt x="8630" y="6127"/>
                  </a:lnTo>
                  <a:lnTo>
                    <a:pt x="5499" y="3067"/>
                  </a:lnTo>
                  <a:lnTo>
                    <a:pt x="85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0"/>
            <p:cNvSpPr/>
            <p:nvPr/>
          </p:nvSpPr>
          <p:spPr>
            <a:xfrm>
              <a:off x="1218450" y="1072200"/>
              <a:ext cx="757100" cy="757125"/>
            </a:xfrm>
            <a:custGeom>
              <a:avLst/>
              <a:gdLst/>
              <a:ahLst/>
              <a:cxnLst/>
              <a:rect l="l" t="t" r="r" b="b"/>
              <a:pathLst>
                <a:path w="30284" h="30285" extrusionOk="0">
                  <a:moveTo>
                    <a:pt x="29481" y="804"/>
                  </a:moveTo>
                  <a:lnTo>
                    <a:pt x="29481" y="8025"/>
                  </a:lnTo>
                  <a:lnTo>
                    <a:pt x="26818" y="5344"/>
                  </a:lnTo>
                  <a:lnTo>
                    <a:pt x="23359" y="8880"/>
                  </a:lnTo>
                  <a:lnTo>
                    <a:pt x="23359" y="12418"/>
                  </a:lnTo>
                  <a:lnTo>
                    <a:pt x="19098" y="12418"/>
                  </a:lnTo>
                  <a:lnTo>
                    <a:pt x="16649" y="15140"/>
                  </a:lnTo>
                  <a:lnTo>
                    <a:pt x="19098" y="17867"/>
                  </a:lnTo>
                  <a:lnTo>
                    <a:pt x="23359" y="17867"/>
                  </a:lnTo>
                  <a:lnTo>
                    <a:pt x="23359" y="21410"/>
                  </a:lnTo>
                  <a:lnTo>
                    <a:pt x="26818" y="24952"/>
                  </a:lnTo>
                  <a:lnTo>
                    <a:pt x="29481" y="22272"/>
                  </a:lnTo>
                  <a:lnTo>
                    <a:pt x="29481" y="29481"/>
                  </a:lnTo>
                  <a:lnTo>
                    <a:pt x="22265" y="29481"/>
                  </a:lnTo>
                  <a:lnTo>
                    <a:pt x="24940" y="26825"/>
                  </a:lnTo>
                  <a:lnTo>
                    <a:pt x="21403" y="23366"/>
                  </a:lnTo>
                  <a:lnTo>
                    <a:pt x="17867" y="23366"/>
                  </a:lnTo>
                  <a:lnTo>
                    <a:pt x="17867" y="19098"/>
                  </a:lnTo>
                  <a:lnTo>
                    <a:pt x="15140" y="16649"/>
                  </a:lnTo>
                  <a:lnTo>
                    <a:pt x="12417" y="19098"/>
                  </a:lnTo>
                  <a:lnTo>
                    <a:pt x="12417" y="23366"/>
                  </a:lnTo>
                  <a:lnTo>
                    <a:pt x="8875" y="23366"/>
                  </a:lnTo>
                  <a:lnTo>
                    <a:pt x="5333" y="26825"/>
                  </a:lnTo>
                  <a:lnTo>
                    <a:pt x="8007" y="29481"/>
                  </a:lnTo>
                  <a:lnTo>
                    <a:pt x="804" y="29481"/>
                  </a:lnTo>
                  <a:lnTo>
                    <a:pt x="804" y="22278"/>
                  </a:lnTo>
                  <a:lnTo>
                    <a:pt x="3460" y="24952"/>
                  </a:lnTo>
                  <a:lnTo>
                    <a:pt x="6919" y="21410"/>
                  </a:lnTo>
                  <a:lnTo>
                    <a:pt x="6919" y="17867"/>
                  </a:lnTo>
                  <a:lnTo>
                    <a:pt x="11187" y="17867"/>
                  </a:lnTo>
                  <a:lnTo>
                    <a:pt x="13635" y="15140"/>
                  </a:lnTo>
                  <a:lnTo>
                    <a:pt x="11187" y="12418"/>
                  </a:lnTo>
                  <a:lnTo>
                    <a:pt x="6919" y="12418"/>
                  </a:lnTo>
                  <a:lnTo>
                    <a:pt x="6919" y="8880"/>
                  </a:lnTo>
                  <a:lnTo>
                    <a:pt x="3460" y="5344"/>
                  </a:lnTo>
                  <a:lnTo>
                    <a:pt x="804" y="8013"/>
                  </a:lnTo>
                  <a:lnTo>
                    <a:pt x="804" y="804"/>
                  </a:lnTo>
                  <a:lnTo>
                    <a:pt x="8019" y="804"/>
                  </a:lnTo>
                  <a:lnTo>
                    <a:pt x="5333" y="3467"/>
                  </a:lnTo>
                  <a:lnTo>
                    <a:pt x="8875" y="6926"/>
                  </a:lnTo>
                  <a:lnTo>
                    <a:pt x="12417" y="6926"/>
                  </a:lnTo>
                  <a:lnTo>
                    <a:pt x="12417" y="11187"/>
                  </a:lnTo>
                  <a:lnTo>
                    <a:pt x="15140" y="13636"/>
                  </a:lnTo>
                  <a:lnTo>
                    <a:pt x="17867" y="11187"/>
                  </a:lnTo>
                  <a:lnTo>
                    <a:pt x="17867" y="6926"/>
                  </a:lnTo>
                  <a:lnTo>
                    <a:pt x="21403" y="6926"/>
                  </a:lnTo>
                  <a:lnTo>
                    <a:pt x="24940" y="3467"/>
                  </a:lnTo>
                  <a:lnTo>
                    <a:pt x="22259" y="804"/>
                  </a:lnTo>
                  <a:close/>
                  <a:moveTo>
                    <a:pt x="1" y="1"/>
                  </a:moveTo>
                  <a:lnTo>
                    <a:pt x="1" y="9957"/>
                  </a:lnTo>
                  <a:lnTo>
                    <a:pt x="3454" y="6485"/>
                  </a:lnTo>
                  <a:lnTo>
                    <a:pt x="6117" y="9208"/>
                  </a:lnTo>
                  <a:lnTo>
                    <a:pt x="6117" y="13214"/>
                  </a:lnTo>
                  <a:lnTo>
                    <a:pt x="10830" y="13214"/>
                  </a:lnTo>
                  <a:lnTo>
                    <a:pt x="12559" y="15140"/>
                  </a:lnTo>
                  <a:lnTo>
                    <a:pt x="10830" y="17065"/>
                  </a:lnTo>
                  <a:lnTo>
                    <a:pt x="6117" y="17065"/>
                  </a:lnTo>
                  <a:lnTo>
                    <a:pt x="6117" y="21084"/>
                  </a:lnTo>
                  <a:lnTo>
                    <a:pt x="3454" y="23811"/>
                  </a:lnTo>
                  <a:lnTo>
                    <a:pt x="1" y="20328"/>
                  </a:lnTo>
                  <a:lnTo>
                    <a:pt x="1" y="30285"/>
                  </a:lnTo>
                  <a:lnTo>
                    <a:pt x="9950" y="30285"/>
                  </a:lnTo>
                  <a:lnTo>
                    <a:pt x="6474" y="26831"/>
                  </a:lnTo>
                  <a:lnTo>
                    <a:pt x="9201" y="24168"/>
                  </a:lnTo>
                  <a:lnTo>
                    <a:pt x="13220" y="24168"/>
                  </a:lnTo>
                  <a:lnTo>
                    <a:pt x="13220" y="19455"/>
                  </a:lnTo>
                  <a:lnTo>
                    <a:pt x="15140" y="17724"/>
                  </a:lnTo>
                  <a:lnTo>
                    <a:pt x="17065" y="19455"/>
                  </a:lnTo>
                  <a:lnTo>
                    <a:pt x="17065" y="24168"/>
                  </a:lnTo>
                  <a:lnTo>
                    <a:pt x="21077" y="24168"/>
                  </a:lnTo>
                  <a:lnTo>
                    <a:pt x="23798" y="26831"/>
                  </a:lnTo>
                  <a:lnTo>
                    <a:pt x="20322" y="30285"/>
                  </a:lnTo>
                  <a:lnTo>
                    <a:pt x="30283" y="30285"/>
                  </a:lnTo>
                  <a:lnTo>
                    <a:pt x="30283" y="20328"/>
                  </a:lnTo>
                  <a:lnTo>
                    <a:pt x="26824" y="23811"/>
                  </a:lnTo>
                  <a:lnTo>
                    <a:pt x="24155" y="21084"/>
                  </a:lnTo>
                  <a:lnTo>
                    <a:pt x="24155" y="17065"/>
                  </a:lnTo>
                  <a:lnTo>
                    <a:pt x="19455" y="17065"/>
                  </a:lnTo>
                  <a:lnTo>
                    <a:pt x="17724" y="15140"/>
                  </a:lnTo>
                  <a:lnTo>
                    <a:pt x="19455" y="13214"/>
                  </a:lnTo>
                  <a:lnTo>
                    <a:pt x="24155" y="13214"/>
                  </a:lnTo>
                  <a:lnTo>
                    <a:pt x="24155" y="9208"/>
                  </a:lnTo>
                  <a:lnTo>
                    <a:pt x="26824" y="6485"/>
                  </a:lnTo>
                  <a:lnTo>
                    <a:pt x="30283" y="9969"/>
                  </a:lnTo>
                  <a:lnTo>
                    <a:pt x="30283" y="1"/>
                  </a:lnTo>
                  <a:lnTo>
                    <a:pt x="20316" y="1"/>
                  </a:lnTo>
                  <a:lnTo>
                    <a:pt x="23798" y="3460"/>
                  </a:lnTo>
                  <a:lnTo>
                    <a:pt x="21077" y="6129"/>
                  </a:lnTo>
                  <a:lnTo>
                    <a:pt x="17065" y="6129"/>
                  </a:lnTo>
                  <a:lnTo>
                    <a:pt x="17065" y="10830"/>
                  </a:lnTo>
                  <a:lnTo>
                    <a:pt x="15140" y="12554"/>
                  </a:lnTo>
                  <a:lnTo>
                    <a:pt x="13220" y="10830"/>
                  </a:lnTo>
                  <a:lnTo>
                    <a:pt x="13220" y="6129"/>
                  </a:lnTo>
                  <a:lnTo>
                    <a:pt x="9201" y="6129"/>
                  </a:lnTo>
                  <a:lnTo>
                    <a:pt x="6474" y="3460"/>
                  </a:lnTo>
                  <a:lnTo>
                    <a:pt x="99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0"/>
            <p:cNvSpPr/>
            <p:nvPr/>
          </p:nvSpPr>
          <p:spPr>
            <a:xfrm>
              <a:off x="1443125" y="929550"/>
              <a:ext cx="307600" cy="305825"/>
            </a:xfrm>
            <a:custGeom>
              <a:avLst/>
              <a:gdLst/>
              <a:ahLst/>
              <a:cxnLst/>
              <a:rect l="l" t="t" r="r" b="b"/>
              <a:pathLst>
                <a:path w="12304" h="12233" extrusionOk="0">
                  <a:moveTo>
                    <a:pt x="6153" y="1"/>
                  </a:moveTo>
                  <a:lnTo>
                    <a:pt x="0" y="6106"/>
                  </a:lnTo>
                  <a:lnTo>
                    <a:pt x="3828" y="6106"/>
                  </a:lnTo>
                  <a:lnTo>
                    <a:pt x="3828" y="12233"/>
                  </a:lnTo>
                  <a:lnTo>
                    <a:pt x="8482" y="12233"/>
                  </a:lnTo>
                  <a:lnTo>
                    <a:pt x="8482" y="6106"/>
                  </a:lnTo>
                  <a:lnTo>
                    <a:pt x="12304" y="6106"/>
                  </a:lnTo>
                  <a:lnTo>
                    <a:pt x="61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0"/>
            <p:cNvSpPr/>
            <p:nvPr/>
          </p:nvSpPr>
          <p:spPr>
            <a:xfrm>
              <a:off x="1418900" y="915475"/>
              <a:ext cx="356050" cy="329900"/>
            </a:xfrm>
            <a:custGeom>
              <a:avLst/>
              <a:gdLst/>
              <a:ahLst/>
              <a:cxnLst/>
              <a:rect l="l" t="t" r="r" b="b"/>
              <a:pathLst>
                <a:path w="14242" h="13196" extrusionOk="0">
                  <a:moveTo>
                    <a:pt x="7122" y="1129"/>
                  </a:moveTo>
                  <a:lnTo>
                    <a:pt x="12298" y="6270"/>
                  </a:lnTo>
                  <a:lnTo>
                    <a:pt x="9047" y="6270"/>
                  </a:lnTo>
                  <a:lnTo>
                    <a:pt x="9047" y="12398"/>
                  </a:lnTo>
                  <a:lnTo>
                    <a:pt x="5202" y="12398"/>
                  </a:lnTo>
                  <a:lnTo>
                    <a:pt x="5202" y="6270"/>
                  </a:lnTo>
                  <a:lnTo>
                    <a:pt x="1944" y="6270"/>
                  </a:lnTo>
                  <a:lnTo>
                    <a:pt x="7122" y="1129"/>
                  </a:lnTo>
                  <a:close/>
                  <a:moveTo>
                    <a:pt x="7122" y="0"/>
                  </a:moveTo>
                  <a:lnTo>
                    <a:pt x="1" y="7073"/>
                  </a:lnTo>
                  <a:lnTo>
                    <a:pt x="4399" y="7073"/>
                  </a:lnTo>
                  <a:lnTo>
                    <a:pt x="4399" y="13195"/>
                  </a:lnTo>
                  <a:lnTo>
                    <a:pt x="9849" y="13195"/>
                  </a:lnTo>
                  <a:lnTo>
                    <a:pt x="9849" y="7073"/>
                  </a:lnTo>
                  <a:lnTo>
                    <a:pt x="14241" y="7073"/>
                  </a:lnTo>
                  <a:lnTo>
                    <a:pt x="71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0"/>
            <p:cNvSpPr/>
            <p:nvPr/>
          </p:nvSpPr>
          <p:spPr>
            <a:xfrm>
              <a:off x="1655175" y="1082200"/>
              <a:ext cx="172500" cy="153175"/>
            </a:xfrm>
            <a:custGeom>
              <a:avLst/>
              <a:gdLst/>
              <a:ahLst/>
              <a:cxnLst/>
              <a:rect l="l" t="t" r="r" b="b"/>
              <a:pathLst>
                <a:path w="6900" h="6127" extrusionOk="0">
                  <a:moveTo>
                    <a:pt x="0" y="0"/>
                  </a:moveTo>
                  <a:lnTo>
                    <a:pt x="0" y="6127"/>
                  </a:lnTo>
                  <a:lnTo>
                    <a:pt x="3769" y="6127"/>
                  </a:lnTo>
                  <a:lnTo>
                    <a:pt x="6900" y="3067"/>
                  </a:lnTo>
                  <a:lnTo>
                    <a:pt x="3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0"/>
            <p:cNvSpPr/>
            <p:nvPr/>
          </p:nvSpPr>
          <p:spPr>
            <a:xfrm>
              <a:off x="1645075" y="1072200"/>
              <a:ext cx="196875" cy="173175"/>
            </a:xfrm>
            <a:custGeom>
              <a:avLst/>
              <a:gdLst/>
              <a:ahLst/>
              <a:cxnLst/>
              <a:rect l="l" t="t" r="r" b="b"/>
              <a:pathLst>
                <a:path w="7875" h="6927" extrusionOk="0">
                  <a:moveTo>
                    <a:pt x="4059" y="804"/>
                  </a:moveTo>
                  <a:lnTo>
                    <a:pt x="6733" y="3460"/>
                  </a:lnTo>
                  <a:lnTo>
                    <a:pt x="4012" y="6129"/>
                  </a:lnTo>
                  <a:lnTo>
                    <a:pt x="802" y="6129"/>
                  </a:lnTo>
                  <a:lnTo>
                    <a:pt x="802" y="804"/>
                  </a:lnTo>
                  <a:close/>
                  <a:moveTo>
                    <a:pt x="0" y="1"/>
                  </a:moveTo>
                  <a:lnTo>
                    <a:pt x="0" y="6926"/>
                  </a:lnTo>
                  <a:lnTo>
                    <a:pt x="4338" y="6926"/>
                  </a:lnTo>
                  <a:lnTo>
                    <a:pt x="7875" y="3467"/>
                  </a:lnTo>
                  <a:lnTo>
                    <a:pt x="43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0"/>
            <p:cNvSpPr/>
            <p:nvPr/>
          </p:nvSpPr>
          <p:spPr>
            <a:xfrm>
              <a:off x="1366025" y="1082200"/>
              <a:ext cx="172800" cy="153175"/>
            </a:xfrm>
            <a:custGeom>
              <a:avLst/>
              <a:gdLst/>
              <a:ahLst/>
              <a:cxnLst/>
              <a:rect l="l" t="t" r="r" b="b"/>
              <a:pathLst>
                <a:path w="6912" h="6127" extrusionOk="0">
                  <a:moveTo>
                    <a:pt x="3084" y="0"/>
                  </a:moveTo>
                  <a:lnTo>
                    <a:pt x="0" y="3067"/>
                  </a:lnTo>
                  <a:lnTo>
                    <a:pt x="3131" y="6127"/>
                  </a:lnTo>
                  <a:lnTo>
                    <a:pt x="6912" y="6127"/>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0"/>
            <p:cNvSpPr/>
            <p:nvPr/>
          </p:nvSpPr>
          <p:spPr>
            <a:xfrm>
              <a:off x="1351750" y="1072200"/>
              <a:ext cx="197200" cy="173175"/>
            </a:xfrm>
            <a:custGeom>
              <a:avLst/>
              <a:gdLst/>
              <a:ahLst/>
              <a:cxnLst/>
              <a:rect l="l" t="t" r="r" b="b"/>
              <a:pathLst>
                <a:path w="7888" h="6927" extrusionOk="0">
                  <a:moveTo>
                    <a:pt x="7085" y="804"/>
                  </a:moveTo>
                  <a:lnTo>
                    <a:pt x="7085" y="6129"/>
                  </a:lnTo>
                  <a:lnTo>
                    <a:pt x="3869" y="6129"/>
                  </a:lnTo>
                  <a:lnTo>
                    <a:pt x="1142" y="3460"/>
                  </a:lnTo>
                  <a:lnTo>
                    <a:pt x="3822" y="804"/>
                  </a:lnTo>
                  <a:close/>
                  <a:moveTo>
                    <a:pt x="3496" y="1"/>
                  </a:moveTo>
                  <a:lnTo>
                    <a:pt x="1" y="3467"/>
                  </a:lnTo>
                  <a:lnTo>
                    <a:pt x="3543" y="6926"/>
                  </a:lnTo>
                  <a:lnTo>
                    <a:pt x="7888" y="6926"/>
                  </a:lnTo>
                  <a:lnTo>
                    <a:pt x="7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0"/>
            <p:cNvSpPr/>
            <p:nvPr/>
          </p:nvSpPr>
          <p:spPr>
            <a:xfrm>
              <a:off x="1812375" y="1297200"/>
              <a:ext cx="305825" cy="307450"/>
            </a:xfrm>
            <a:custGeom>
              <a:avLst/>
              <a:gdLst/>
              <a:ahLst/>
              <a:cxnLst/>
              <a:rect l="l" t="t" r="r" b="b"/>
              <a:pathLst>
                <a:path w="12233" h="12298" extrusionOk="0">
                  <a:moveTo>
                    <a:pt x="6122" y="0"/>
                  </a:moveTo>
                  <a:lnTo>
                    <a:pt x="6122" y="3816"/>
                  </a:lnTo>
                  <a:lnTo>
                    <a:pt x="0" y="3816"/>
                  </a:lnTo>
                  <a:lnTo>
                    <a:pt x="0" y="8469"/>
                  </a:lnTo>
                  <a:lnTo>
                    <a:pt x="6122" y="8469"/>
                  </a:lnTo>
                  <a:lnTo>
                    <a:pt x="6122" y="12298"/>
                  </a:lnTo>
                  <a:lnTo>
                    <a:pt x="12232" y="6151"/>
                  </a:lnTo>
                  <a:lnTo>
                    <a:pt x="6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0"/>
            <p:cNvSpPr/>
            <p:nvPr/>
          </p:nvSpPr>
          <p:spPr>
            <a:xfrm>
              <a:off x="1802425" y="1272800"/>
              <a:ext cx="329875" cy="356225"/>
            </a:xfrm>
            <a:custGeom>
              <a:avLst/>
              <a:gdLst/>
              <a:ahLst/>
              <a:cxnLst/>
              <a:rect l="l" t="t" r="r" b="b"/>
              <a:pathLst>
                <a:path w="13195" h="14249" extrusionOk="0">
                  <a:moveTo>
                    <a:pt x="6924" y="1945"/>
                  </a:moveTo>
                  <a:lnTo>
                    <a:pt x="12065" y="7127"/>
                  </a:lnTo>
                  <a:lnTo>
                    <a:pt x="6924" y="12304"/>
                  </a:lnTo>
                  <a:lnTo>
                    <a:pt x="6924" y="9041"/>
                  </a:lnTo>
                  <a:lnTo>
                    <a:pt x="796" y="9041"/>
                  </a:lnTo>
                  <a:lnTo>
                    <a:pt x="796" y="5190"/>
                  </a:lnTo>
                  <a:lnTo>
                    <a:pt x="6924" y="5190"/>
                  </a:lnTo>
                  <a:lnTo>
                    <a:pt x="6924" y="1945"/>
                  </a:lnTo>
                  <a:close/>
                  <a:moveTo>
                    <a:pt x="6122" y="1"/>
                  </a:moveTo>
                  <a:lnTo>
                    <a:pt x="6122" y="4394"/>
                  </a:lnTo>
                  <a:lnTo>
                    <a:pt x="0" y="4394"/>
                  </a:lnTo>
                  <a:lnTo>
                    <a:pt x="0" y="9843"/>
                  </a:lnTo>
                  <a:lnTo>
                    <a:pt x="6122" y="9843"/>
                  </a:lnTo>
                  <a:lnTo>
                    <a:pt x="6122" y="14248"/>
                  </a:lnTo>
                  <a:lnTo>
                    <a:pt x="13195" y="7127"/>
                  </a:lnTo>
                  <a:lnTo>
                    <a:pt x="6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0"/>
            <p:cNvSpPr/>
            <p:nvPr/>
          </p:nvSpPr>
          <p:spPr>
            <a:xfrm>
              <a:off x="1812375" y="1508925"/>
              <a:ext cx="153075" cy="172825"/>
            </a:xfrm>
            <a:custGeom>
              <a:avLst/>
              <a:gdLst/>
              <a:ahLst/>
              <a:cxnLst/>
              <a:rect l="l" t="t" r="r" b="b"/>
              <a:pathLst>
                <a:path w="6123" h="6913" extrusionOk="0">
                  <a:moveTo>
                    <a:pt x="0" y="0"/>
                  </a:moveTo>
                  <a:lnTo>
                    <a:pt x="0" y="3780"/>
                  </a:lnTo>
                  <a:lnTo>
                    <a:pt x="3061" y="6913"/>
                  </a:lnTo>
                  <a:lnTo>
                    <a:pt x="6122" y="3829"/>
                  </a:lnTo>
                  <a:lnTo>
                    <a:pt x="6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0"/>
            <p:cNvSpPr/>
            <p:nvPr/>
          </p:nvSpPr>
          <p:spPr>
            <a:xfrm>
              <a:off x="1802425" y="1498825"/>
              <a:ext cx="173125" cy="197200"/>
            </a:xfrm>
            <a:custGeom>
              <a:avLst/>
              <a:gdLst/>
              <a:ahLst/>
              <a:cxnLst/>
              <a:rect l="l" t="t" r="r" b="b"/>
              <a:pathLst>
                <a:path w="6925" h="7888" extrusionOk="0">
                  <a:moveTo>
                    <a:pt x="6122" y="802"/>
                  </a:moveTo>
                  <a:lnTo>
                    <a:pt x="6122" y="4066"/>
                  </a:lnTo>
                  <a:lnTo>
                    <a:pt x="3465" y="6746"/>
                  </a:lnTo>
                  <a:lnTo>
                    <a:pt x="796" y="4019"/>
                  </a:lnTo>
                  <a:lnTo>
                    <a:pt x="796" y="802"/>
                  </a:lnTo>
                  <a:close/>
                  <a:moveTo>
                    <a:pt x="0" y="0"/>
                  </a:moveTo>
                  <a:lnTo>
                    <a:pt x="0" y="4345"/>
                  </a:lnTo>
                  <a:lnTo>
                    <a:pt x="3459" y="7887"/>
                  </a:lnTo>
                  <a:lnTo>
                    <a:pt x="6924" y="4398"/>
                  </a:lnTo>
                  <a:lnTo>
                    <a:pt x="6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0"/>
            <p:cNvSpPr/>
            <p:nvPr/>
          </p:nvSpPr>
          <p:spPr>
            <a:xfrm>
              <a:off x="1812375" y="1220050"/>
              <a:ext cx="153075" cy="172575"/>
            </a:xfrm>
            <a:custGeom>
              <a:avLst/>
              <a:gdLst/>
              <a:ahLst/>
              <a:cxnLst/>
              <a:rect l="l" t="t" r="r" b="b"/>
              <a:pathLst>
                <a:path w="6123" h="6903" extrusionOk="0">
                  <a:moveTo>
                    <a:pt x="3061" y="1"/>
                  </a:moveTo>
                  <a:lnTo>
                    <a:pt x="0" y="3133"/>
                  </a:lnTo>
                  <a:lnTo>
                    <a:pt x="0" y="6902"/>
                  </a:lnTo>
                  <a:lnTo>
                    <a:pt x="6122" y="6902"/>
                  </a:lnTo>
                  <a:lnTo>
                    <a:pt x="6122" y="3086"/>
                  </a:lnTo>
                  <a:lnTo>
                    <a:pt x="30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0"/>
            <p:cNvSpPr/>
            <p:nvPr/>
          </p:nvSpPr>
          <p:spPr>
            <a:xfrm>
              <a:off x="1802425" y="1205800"/>
              <a:ext cx="173125" cy="196750"/>
            </a:xfrm>
            <a:custGeom>
              <a:avLst/>
              <a:gdLst/>
              <a:ahLst/>
              <a:cxnLst/>
              <a:rect l="l" t="t" r="r" b="b"/>
              <a:pathLst>
                <a:path w="6925" h="7870" extrusionOk="0">
                  <a:moveTo>
                    <a:pt x="3465" y="1141"/>
                  </a:moveTo>
                  <a:lnTo>
                    <a:pt x="6122" y="3816"/>
                  </a:lnTo>
                  <a:lnTo>
                    <a:pt x="6122" y="7074"/>
                  </a:lnTo>
                  <a:lnTo>
                    <a:pt x="796" y="7074"/>
                  </a:lnTo>
                  <a:lnTo>
                    <a:pt x="796" y="3864"/>
                  </a:lnTo>
                  <a:lnTo>
                    <a:pt x="3465" y="1141"/>
                  </a:lnTo>
                  <a:close/>
                  <a:moveTo>
                    <a:pt x="3459" y="0"/>
                  </a:moveTo>
                  <a:lnTo>
                    <a:pt x="0" y="3536"/>
                  </a:lnTo>
                  <a:lnTo>
                    <a:pt x="0" y="7870"/>
                  </a:lnTo>
                  <a:lnTo>
                    <a:pt x="6924" y="7870"/>
                  </a:lnTo>
                  <a:lnTo>
                    <a:pt x="6924" y="3489"/>
                  </a:lnTo>
                  <a:lnTo>
                    <a:pt x="345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20"/>
            <p:cNvSpPr/>
            <p:nvPr/>
          </p:nvSpPr>
          <p:spPr>
            <a:xfrm>
              <a:off x="1075650" y="1296875"/>
              <a:ext cx="305825" cy="307925"/>
            </a:xfrm>
            <a:custGeom>
              <a:avLst/>
              <a:gdLst/>
              <a:ahLst/>
              <a:cxnLst/>
              <a:rect l="l" t="t" r="r" b="b"/>
              <a:pathLst>
                <a:path w="12233" h="12317" extrusionOk="0">
                  <a:moveTo>
                    <a:pt x="6116" y="0"/>
                  </a:moveTo>
                  <a:lnTo>
                    <a:pt x="1" y="6153"/>
                  </a:lnTo>
                  <a:lnTo>
                    <a:pt x="6116" y="12317"/>
                  </a:lnTo>
                  <a:lnTo>
                    <a:pt x="6116" y="8482"/>
                  </a:lnTo>
                  <a:lnTo>
                    <a:pt x="12233" y="8482"/>
                  </a:lnTo>
                  <a:lnTo>
                    <a:pt x="12233" y="3829"/>
                  </a:lnTo>
                  <a:lnTo>
                    <a:pt x="6116" y="3829"/>
                  </a:lnTo>
                  <a:lnTo>
                    <a:pt x="61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20"/>
            <p:cNvSpPr/>
            <p:nvPr/>
          </p:nvSpPr>
          <p:spPr>
            <a:xfrm>
              <a:off x="1061550" y="1272525"/>
              <a:ext cx="329875" cy="356625"/>
            </a:xfrm>
            <a:custGeom>
              <a:avLst/>
              <a:gdLst/>
              <a:ahLst/>
              <a:cxnLst/>
              <a:rect l="l" t="t" r="r" b="b"/>
              <a:pathLst>
                <a:path w="13195" h="14265" extrusionOk="0">
                  <a:moveTo>
                    <a:pt x="6277" y="1944"/>
                  </a:moveTo>
                  <a:lnTo>
                    <a:pt x="6277" y="5201"/>
                  </a:lnTo>
                  <a:lnTo>
                    <a:pt x="12393" y="5201"/>
                  </a:lnTo>
                  <a:lnTo>
                    <a:pt x="12393" y="9052"/>
                  </a:lnTo>
                  <a:lnTo>
                    <a:pt x="6277" y="9052"/>
                  </a:lnTo>
                  <a:lnTo>
                    <a:pt x="6277" y="12315"/>
                  </a:lnTo>
                  <a:lnTo>
                    <a:pt x="1130" y="7127"/>
                  </a:lnTo>
                  <a:lnTo>
                    <a:pt x="6277" y="1944"/>
                  </a:lnTo>
                  <a:close/>
                  <a:moveTo>
                    <a:pt x="7080" y="0"/>
                  </a:moveTo>
                  <a:lnTo>
                    <a:pt x="0" y="7127"/>
                  </a:lnTo>
                  <a:lnTo>
                    <a:pt x="7080" y="14265"/>
                  </a:lnTo>
                  <a:lnTo>
                    <a:pt x="7080" y="9854"/>
                  </a:lnTo>
                  <a:lnTo>
                    <a:pt x="13195" y="9854"/>
                  </a:lnTo>
                  <a:lnTo>
                    <a:pt x="13195" y="4405"/>
                  </a:lnTo>
                  <a:lnTo>
                    <a:pt x="7080" y="4405"/>
                  </a:lnTo>
                  <a:lnTo>
                    <a:pt x="70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0"/>
            <p:cNvSpPr/>
            <p:nvPr/>
          </p:nvSpPr>
          <p:spPr>
            <a:xfrm>
              <a:off x="1228550" y="1508925"/>
              <a:ext cx="152925" cy="172825"/>
            </a:xfrm>
            <a:custGeom>
              <a:avLst/>
              <a:gdLst/>
              <a:ahLst/>
              <a:cxnLst/>
              <a:rect l="l" t="t" r="r" b="b"/>
              <a:pathLst>
                <a:path w="6117" h="6913" extrusionOk="0">
                  <a:moveTo>
                    <a:pt x="0" y="0"/>
                  </a:moveTo>
                  <a:lnTo>
                    <a:pt x="0" y="3835"/>
                  </a:lnTo>
                  <a:lnTo>
                    <a:pt x="3050" y="6913"/>
                  </a:lnTo>
                  <a:lnTo>
                    <a:pt x="6117" y="3780"/>
                  </a:lnTo>
                  <a:lnTo>
                    <a:pt x="61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0"/>
            <p:cNvSpPr/>
            <p:nvPr/>
          </p:nvSpPr>
          <p:spPr>
            <a:xfrm>
              <a:off x="1218450" y="1498825"/>
              <a:ext cx="172975" cy="197200"/>
            </a:xfrm>
            <a:custGeom>
              <a:avLst/>
              <a:gdLst/>
              <a:ahLst/>
              <a:cxnLst/>
              <a:rect l="l" t="t" r="r" b="b"/>
              <a:pathLst>
                <a:path w="6919" h="7888" extrusionOk="0">
                  <a:moveTo>
                    <a:pt x="6117" y="802"/>
                  </a:moveTo>
                  <a:lnTo>
                    <a:pt x="6117" y="4019"/>
                  </a:lnTo>
                  <a:lnTo>
                    <a:pt x="3454" y="6746"/>
                  </a:lnTo>
                  <a:lnTo>
                    <a:pt x="804" y="4072"/>
                  </a:lnTo>
                  <a:lnTo>
                    <a:pt x="804" y="802"/>
                  </a:lnTo>
                  <a:close/>
                  <a:moveTo>
                    <a:pt x="1" y="0"/>
                  </a:moveTo>
                  <a:lnTo>
                    <a:pt x="1" y="4404"/>
                  </a:lnTo>
                  <a:lnTo>
                    <a:pt x="3460" y="7887"/>
                  </a:lnTo>
                  <a:lnTo>
                    <a:pt x="6919" y="4345"/>
                  </a:lnTo>
                  <a:lnTo>
                    <a:pt x="6919" y="0"/>
                  </a:lnTo>
                  <a:close/>
                </a:path>
              </a:pathLst>
            </a:custGeom>
            <a:solidFill>
              <a:srgbClr val="E5E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0"/>
            <p:cNvSpPr/>
            <p:nvPr/>
          </p:nvSpPr>
          <p:spPr>
            <a:xfrm>
              <a:off x="1228550" y="1220050"/>
              <a:ext cx="152925" cy="172575"/>
            </a:xfrm>
            <a:custGeom>
              <a:avLst/>
              <a:gdLst/>
              <a:ahLst/>
              <a:cxnLst/>
              <a:rect l="l" t="t" r="r" b="b"/>
              <a:pathLst>
                <a:path w="6117" h="6903" extrusionOk="0">
                  <a:moveTo>
                    <a:pt x="3050" y="1"/>
                  </a:moveTo>
                  <a:lnTo>
                    <a:pt x="0" y="3073"/>
                  </a:lnTo>
                  <a:lnTo>
                    <a:pt x="0" y="6902"/>
                  </a:lnTo>
                  <a:lnTo>
                    <a:pt x="6117" y="6902"/>
                  </a:lnTo>
                  <a:lnTo>
                    <a:pt x="6117" y="3133"/>
                  </a:lnTo>
                  <a:lnTo>
                    <a:pt x="3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0"/>
            <p:cNvSpPr/>
            <p:nvPr/>
          </p:nvSpPr>
          <p:spPr>
            <a:xfrm>
              <a:off x="1218450" y="1205800"/>
              <a:ext cx="172975" cy="196750"/>
            </a:xfrm>
            <a:custGeom>
              <a:avLst/>
              <a:gdLst/>
              <a:ahLst/>
              <a:cxnLst/>
              <a:rect l="l" t="t" r="r" b="b"/>
              <a:pathLst>
                <a:path w="6919" h="7870" extrusionOk="0">
                  <a:moveTo>
                    <a:pt x="3454" y="1141"/>
                  </a:moveTo>
                  <a:lnTo>
                    <a:pt x="6117" y="3864"/>
                  </a:lnTo>
                  <a:lnTo>
                    <a:pt x="6117" y="7074"/>
                  </a:lnTo>
                  <a:lnTo>
                    <a:pt x="804" y="7074"/>
                  </a:lnTo>
                  <a:lnTo>
                    <a:pt x="804" y="3810"/>
                  </a:lnTo>
                  <a:lnTo>
                    <a:pt x="3454" y="1141"/>
                  </a:lnTo>
                  <a:close/>
                  <a:moveTo>
                    <a:pt x="3460" y="0"/>
                  </a:moveTo>
                  <a:lnTo>
                    <a:pt x="1" y="3478"/>
                  </a:lnTo>
                  <a:lnTo>
                    <a:pt x="1" y="7870"/>
                  </a:lnTo>
                  <a:lnTo>
                    <a:pt x="6919" y="7870"/>
                  </a:lnTo>
                  <a:lnTo>
                    <a:pt x="6919" y="3536"/>
                  </a:lnTo>
                  <a:lnTo>
                    <a:pt x="34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0"/>
            <p:cNvSpPr/>
            <p:nvPr/>
          </p:nvSpPr>
          <p:spPr>
            <a:xfrm>
              <a:off x="1442825" y="1666300"/>
              <a:ext cx="308050" cy="305825"/>
            </a:xfrm>
            <a:custGeom>
              <a:avLst/>
              <a:gdLst/>
              <a:ahLst/>
              <a:cxnLst/>
              <a:rect l="l" t="t" r="r" b="b"/>
              <a:pathLst>
                <a:path w="12322" h="12233" extrusionOk="0">
                  <a:moveTo>
                    <a:pt x="3840" y="0"/>
                  </a:moveTo>
                  <a:lnTo>
                    <a:pt x="3840" y="6115"/>
                  </a:lnTo>
                  <a:lnTo>
                    <a:pt x="1" y="6115"/>
                  </a:lnTo>
                  <a:lnTo>
                    <a:pt x="6158" y="12232"/>
                  </a:lnTo>
                  <a:lnTo>
                    <a:pt x="12321" y="6115"/>
                  </a:lnTo>
                  <a:lnTo>
                    <a:pt x="8494" y="6115"/>
                  </a:lnTo>
                  <a:lnTo>
                    <a:pt x="84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0"/>
            <p:cNvSpPr/>
            <p:nvPr/>
          </p:nvSpPr>
          <p:spPr>
            <a:xfrm>
              <a:off x="1418625" y="1656350"/>
              <a:ext cx="356450" cy="329900"/>
            </a:xfrm>
            <a:custGeom>
              <a:avLst/>
              <a:gdLst/>
              <a:ahLst/>
              <a:cxnLst/>
              <a:rect l="l" t="t" r="r" b="b"/>
              <a:pathLst>
                <a:path w="14258" h="13196" extrusionOk="0">
                  <a:moveTo>
                    <a:pt x="9058" y="802"/>
                  </a:moveTo>
                  <a:lnTo>
                    <a:pt x="9058" y="6919"/>
                  </a:lnTo>
                  <a:lnTo>
                    <a:pt x="12315" y="6919"/>
                  </a:lnTo>
                  <a:lnTo>
                    <a:pt x="7126" y="12065"/>
                  </a:lnTo>
                  <a:lnTo>
                    <a:pt x="1943" y="6919"/>
                  </a:lnTo>
                  <a:lnTo>
                    <a:pt x="5213" y="6919"/>
                  </a:lnTo>
                  <a:lnTo>
                    <a:pt x="5213" y="802"/>
                  </a:lnTo>
                  <a:close/>
                  <a:moveTo>
                    <a:pt x="4410" y="0"/>
                  </a:moveTo>
                  <a:lnTo>
                    <a:pt x="4410" y="6115"/>
                  </a:lnTo>
                  <a:lnTo>
                    <a:pt x="0" y="6115"/>
                  </a:lnTo>
                  <a:lnTo>
                    <a:pt x="7126" y="13195"/>
                  </a:lnTo>
                  <a:lnTo>
                    <a:pt x="14258" y="6115"/>
                  </a:lnTo>
                  <a:lnTo>
                    <a:pt x="9860" y="6115"/>
                  </a:ln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0"/>
            <p:cNvSpPr/>
            <p:nvPr/>
          </p:nvSpPr>
          <p:spPr>
            <a:xfrm>
              <a:off x="1366025" y="1666300"/>
              <a:ext cx="172800" cy="152900"/>
            </a:xfrm>
            <a:custGeom>
              <a:avLst/>
              <a:gdLst/>
              <a:ahLst/>
              <a:cxnLst/>
              <a:rect l="l" t="t" r="r" b="b"/>
              <a:pathLst>
                <a:path w="6912" h="6116" extrusionOk="0">
                  <a:moveTo>
                    <a:pt x="3131" y="0"/>
                  </a:moveTo>
                  <a:lnTo>
                    <a:pt x="0" y="3067"/>
                  </a:lnTo>
                  <a:lnTo>
                    <a:pt x="3073" y="6115"/>
                  </a:lnTo>
                  <a:lnTo>
                    <a:pt x="6912" y="6115"/>
                  </a:lnTo>
                  <a:lnTo>
                    <a:pt x="6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0"/>
            <p:cNvSpPr/>
            <p:nvPr/>
          </p:nvSpPr>
          <p:spPr>
            <a:xfrm>
              <a:off x="1351750" y="1656350"/>
              <a:ext cx="197200" cy="172975"/>
            </a:xfrm>
            <a:custGeom>
              <a:avLst/>
              <a:gdLst/>
              <a:ahLst/>
              <a:cxnLst/>
              <a:rect l="l" t="t" r="r" b="b"/>
              <a:pathLst>
                <a:path w="7888" h="6919" extrusionOk="0">
                  <a:moveTo>
                    <a:pt x="7085" y="802"/>
                  </a:moveTo>
                  <a:lnTo>
                    <a:pt x="7085" y="6115"/>
                  </a:lnTo>
                  <a:lnTo>
                    <a:pt x="3809" y="6115"/>
                  </a:lnTo>
                  <a:lnTo>
                    <a:pt x="1142" y="3465"/>
                  </a:lnTo>
                  <a:lnTo>
                    <a:pt x="3869" y="802"/>
                  </a:lnTo>
                  <a:close/>
                  <a:moveTo>
                    <a:pt x="3543" y="0"/>
                  </a:moveTo>
                  <a:lnTo>
                    <a:pt x="1" y="3459"/>
                  </a:lnTo>
                  <a:lnTo>
                    <a:pt x="3477" y="6919"/>
                  </a:lnTo>
                  <a:lnTo>
                    <a:pt x="7888" y="6919"/>
                  </a:lnTo>
                  <a:lnTo>
                    <a:pt x="78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20"/>
            <p:cNvSpPr/>
            <p:nvPr/>
          </p:nvSpPr>
          <p:spPr>
            <a:xfrm>
              <a:off x="1655175" y="1666300"/>
              <a:ext cx="172500" cy="152900"/>
            </a:xfrm>
            <a:custGeom>
              <a:avLst/>
              <a:gdLst/>
              <a:ahLst/>
              <a:cxnLst/>
              <a:rect l="l" t="t" r="r" b="b"/>
              <a:pathLst>
                <a:path w="6900" h="6116" extrusionOk="0">
                  <a:moveTo>
                    <a:pt x="0" y="0"/>
                  </a:moveTo>
                  <a:lnTo>
                    <a:pt x="0" y="6115"/>
                  </a:lnTo>
                  <a:lnTo>
                    <a:pt x="3827" y="6115"/>
                  </a:lnTo>
                  <a:lnTo>
                    <a:pt x="6900" y="3067"/>
                  </a:lnTo>
                  <a:lnTo>
                    <a:pt x="37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20"/>
            <p:cNvSpPr/>
            <p:nvPr/>
          </p:nvSpPr>
          <p:spPr>
            <a:xfrm>
              <a:off x="1645075" y="1656350"/>
              <a:ext cx="196875" cy="172975"/>
            </a:xfrm>
            <a:custGeom>
              <a:avLst/>
              <a:gdLst/>
              <a:ahLst/>
              <a:cxnLst/>
              <a:rect l="l" t="t" r="r" b="b"/>
              <a:pathLst>
                <a:path w="7875" h="6919" extrusionOk="0">
                  <a:moveTo>
                    <a:pt x="4012" y="802"/>
                  </a:moveTo>
                  <a:lnTo>
                    <a:pt x="6733" y="3465"/>
                  </a:lnTo>
                  <a:lnTo>
                    <a:pt x="4066" y="6115"/>
                  </a:lnTo>
                  <a:lnTo>
                    <a:pt x="802" y="6115"/>
                  </a:lnTo>
                  <a:lnTo>
                    <a:pt x="802" y="802"/>
                  </a:lnTo>
                  <a:close/>
                  <a:moveTo>
                    <a:pt x="0" y="0"/>
                  </a:moveTo>
                  <a:lnTo>
                    <a:pt x="0" y="6919"/>
                  </a:lnTo>
                  <a:lnTo>
                    <a:pt x="4398" y="6919"/>
                  </a:lnTo>
                  <a:lnTo>
                    <a:pt x="7875" y="3459"/>
                  </a:lnTo>
                  <a:lnTo>
                    <a:pt x="4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9" name="Google Shape;2059;p20"/>
          <p:cNvGrpSpPr/>
          <p:nvPr/>
        </p:nvGrpSpPr>
        <p:grpSpPr>
          <a:xfrm flipH="1">
            <a:off x="10130339" y="-3002694"/>
            <a:ext cx="525848" cy="4183835"/>
            <a:chOff x="7324500" y="2391875"/>
            <a:chExt cx="177300" cy="1410725"/>
          </a:xfrm>
        </p:grpSpPr>
        <p:sp>
          <p:nvSpPr>
            <p:cNvPr id="2060" name="Google Shape;2060;p20"/>
            <p:cNvSpPr/>
            <p:nvPr/>
          </p:nvSpPr>
          <p:spPr>
            <a:xfrm>
              <a:off x="7411275" y="2391875"/>
              <a:ext cx="3725" cy="1239250"/>
            </a:xfrm>
            <a:custGeom>
              <a:avLst/>
              <a:gdLst/>
              <a:ahLst/>
              <a:cxnLst/>
              <a:rect l="l" t="t" r="r" b="b"/>
              <a:pathLst>
                <a:path w="149" h="49570" extrusionOk="0">
                  <a:moveTo>
                    <a:pt x="1" y="0"/>
                  </a:moveTo>
                  <a:lnTo>
                    <a:pt x="1" y="49570"/>
                  </a:lnTo>
                  <a:lnTo>
                    <a:pt x="149" y="49570"/>
                  </a:lnTo>
                  <a:lnTo>
                    <a:pt x="1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0"/>
            <p:cNvSpPr/>
            <p:nvPr/>
          </p:nvSpPr>
          <p:spPr>
            <a:xfrm>
              <a:off x="7324500" y="3625150"/>
              <a:ext cx="177300" cy="177450"/>
            </a:xfrm>
            <a:custGeom>
              <a:avLst/>
              <a:gdLst/>
              <a:ahLst/>
              <a:cxnLst/>
              <a:rect l="l" t="t" r="r" b="b"/>
              <a:pathLst>
                <a:path w="7092" h="7098" extrusionOk="0">
                  <a:moveTo>
                    <a:pt x="3549" y="673"/>
                  </a:moveTo>
                  <a:lnTo>
                    <a:pt x="4393" y="1510"/>
                  </a:lnTo>
                  <a:lnTo>
                    <a:pt x="5581" y="1510"/>
                  </a:lnTo>
                  <a:lnTo>
                    <a:pt x="5581" y="2700"/>
                  </a:lnTo>
                  <a:lnTo>
                    <a:pt x="6426" y="3548"/>
                  </a:lnTo>
                  <a:lnTo>
                    <a:pt x="5581" y="4398"/>
                  </a:lnTo>
                  <a:lnTo>
                    <a:pt x="5581" y="5581"/>
                  </a:lnTo>
                  <a:lnTo>
                    <a:pt x="4393" y="5581"/>
                  </a:lnTo>
                  <a:lnTo>
                    <a:pt x="3543" y="6425"/>
                  </a:lnTo>
                  <a:lnTo>
                    <a:pt x="2693" y="5581"/>
                  </a:lnTo>
                  <a:lnTo>
                    <a:pt x="1510" y="5581"/>
                  </a:lnTo>
                  <a:lnTo>
                    <a:pt x="1510" y="4398"/>
                  </a:lnTo>
                  <a:lnTo>
                    <a:pt x="667" y="3548"/>
                  </a:lnTo>
                  <a:lnTo>
                    <a:pt x="1510" y="2700"/>
                  </a:lnTo>
                  <a:lnTo>
                    <a:pt x="1510" y="1510"/>
                  </a:lnTo>
                  <a:lnTo>
                    <a:pt x="2700" y="1510"/>
                  </a:lnTo>
                  <a:lnTo>
                    <a:pt x="3549" y="673"/>
                  </a:lnTo>
                  <a:close/>
                  <a:moveTo>
                    <a:pt x="3549" y="1"/>
                  </a:moveTo>
                  <a:lnTo>
                    <a:pt x="2509" y="1041"/>
                  </a:lnTo>
                  <a:lnTo>
                    <a:pt x="1035" y="1041"/>
                  </a:lnTo>
                  <a:lnTo>
                    <a:pt x="1035" y="2508"/>
                  </a:lnTo>
                  <a:lnTo>
                    <a:pt x="1" y="3548"/>
                  </a:lnTo>
                  <a:lnTo>
                    <a:pt x="1035" y="4590"/>
                  </a:lnTo>
                  <a:lnTo>
                    <a:pt x="1035" y="6057"/>
                  </a:lnTo>
                  <a:lnTo>
                    <a:pt x="2509" y="6057"/>
                  </a:lnTo>
                  <a:lnTo>
                    <a:pt x="3549" y="7097"/>
                  </a:lnTo>
                  <a:lnTo>
                    <a:pt x="4583" y="6057"/>
                  </a:lnTo>
                  <a:lnTo>
                    <a:pt x="6058" y="6057"/>
                  </a:lnTo>
                  <a:lnTo>
                    <a:pt x="6058" y="4590"/>
                  </a:lnTo>
                  <a:lnTo>
                    <a:pt x="7092" y="3548"/>
                  </a:lnTo>
                  <a:lnTo>
                    <a:pt x="6058" y="2508"/>
                  </a:lnTo>
                  <a:lnTo>
                    <a:pt x="6058" y="1041"/>
                  </a:lnTo>
                  <a:lnTo>
                    <a:pt x="4583" y="1041"/>
                  </a:lnTo>
                  <a:lnTo>
                    <a:pt x="3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2" name="Google Shape;2062;p20"/>
          <p:cNvGrpSpPr/>
          <p:nvPr/>
        </p:nvGrpSpPr>
        <p:grpSpPr>
          <a:xfrm flipH="1">
            <a:off x="11231985" y="-2672985"/>
            <a:ext cx="624648" cy="4606623"/>
            <a:chOff x="7905800" y="2474325"/>
            <a:chExt cx="177450" cy="1308650"/>
          </a:xfrm>
        </p:grpSpPr>
        <p:sp>
          <p:nvSpPr>
            <p:cNvPr id="2063" name="Google Shape;2063;p20"/>
            <p:cNvSpPr/>
            <p:nvPr/>
          </p:nvSpPr>
          <p:spPr>
            <a:xfrm>
              <a:off x="7992700" y="2474325"/>
              <a:ext cx="3775" cy="1138650"/>
            </a:xfrm>
            <a:custGeom>
              <a:avLst/>
              <a:gdLst/>
              <a:ahLst/>
              <a:cxnLst/>
              <a:rect l="l" t="t" r="r" b="b"/>
              <a:pathLst>
                <a:path w="151" h="45546" extrusionOk="0">
                  <a:moveTo>
                    <a:pt x="1" y="0"/>
                  </a:moveTo>
                  <a:lnTo>
                    <a:pt x="1" y="45546"/>
                  </a:lnTo>
                  <a:lnTo>
                    <a:pt x="151" y="45546"/>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0"/>
            <p:cNvSpPr/>
            <p:nvPr/>
          </p:nvSpPr>
          <p:spPr>
            <a:xfrm>
              <a:off x="7905800" y="3605550"/>
              <a:ext cx="177450" cy="177425"/>
            </a:xfrm>
            <a:custGeom>
              <a:avLst/>
              <a:gdLst/>
              <a:ahLst/>
              <a:cxnLst/>
              <a:rect l="l" t="t" r="r" b="b"/>
              <a:pathLst>
                <a:path w="7098" h="7097" extrusionOk="0">
                  <a:moveTo>
                    <a:pt x="3548" y="672"/>
                  </a:moveTo>
                  <a:lnTo>
                    <a:pt x="4398" y="1515"/>
                  </a:lnTo>
                  <a:lnTo>
                    <a:pt x="5588" y="1515"/>
                  </a:lnTo>
                  <a:lnTo>
                    <a:pt x="5588" y="2699"/>
                  </a:lnTo>
                  <a:lnTo>
                    <a:pt x="6425" y="3548"/>
                  </a:lnTo>
                  <a:lnTo>
                    <a:pt x="5588" y="4398"/>
                  </a:lnTo>
                  <a:lnTo>
                    <a:pt x="5588" y="5580"/>
                  </a:lnTo>
                  <a:lnTo>
                    <a:pt x="4398" y="5580"/>
                  </a:lnTo>
                  <a:lnTo>
                    <a:pt x="3548" y="6425"/>
                  </a:lnTo>
                  <a:lnTo>
                    <a:pt x="2699" y="5580"/>
                  </a:lnTo>
                  <a:lnTo>
                    <a:pt x="1515" y="5580"/>
                  </a:lnTo>
                  <a:lnTo>
                    <a:pt x="1515" y="4398"/>
                  </a:lnTo>
                  <a:lnTo>
                    <a:pt x="672" y="3548"/>
                  </a:lnTo>
                  <a:lnTo>
                    <a:pt x="1515" y="2699"/>
                  </a:lnTo>
                  <a:lnTo>
                    <a:pt x="1515" y="1515"/>
                  </a:lnTo>
                  <a:lnTo>
                    <a:pt x="2699" y="1515"/>
                  </a:lnTo>
                  <a:lnTo>
                    <a:pt x="3548" y="672"/>
                  </a:lnTo>
                  <a:close/>
                  <a:moveTo>
                    <a:pt x="3548" y="0"/>
                  </a:moveTo>
                  <a:lnTo>
                    <a:pt x="2508" y="1040"/>
                  </a:lnTo>
                  <a:lnTo>
                    <a:pt x="1040" y="1040"/>
                  </a:lnTo>
                  <a:lnTo>
                    <a:pt x="1040" y="2508"/>
                  </a:lnTo>
                  <a:lnTo>
                    <a:pt x="0" y="3548"/>
                  </a:lnTo>
                  <a:lnTo>
                    <a:pt x="1040" y="4589"/>
                  </a:lnTo>
                  <a:lnTo>
                    <a:pt x="1040" y="6057"/>
                  </a:lnTo>
                  <a:lnTo>
                    <a:pt x="2508" y="6057"/>
                  </a:lnTo>
                  <a:lnTo>
                    <a:pt x="3548" y="7097"/>
                  </a:lnTo>
                  <a:lnTo>
                    <a:pt x="4589" y="6057"/>
                  </a:lnTo>
                  <a:lnTo>
                    <a:pt x="6057" y="6057"/>
                  </a:lnTo>
                  <a:lnTo>
                    <a:pt x="6057" y="4589"/>
                  </a:lnTo>
                  <a:lnTo>
                    <a:pt x="7097" y="3548"/>
                  </a:lnTo>
                  <a:lnTo>
                    <a:pt x="6057" y="2508"/>
                  </a:lnTo>
                  <a:lnTo>
                    <a:pt x="6057" y="1040"/>
                  </a:lnTo>
                  <a:lnTo>
                    <a:pt x="4589" y="1040"/>
                  </a:lnTo>
                  <a:lnTo>
                    <a:pt x="35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5" name="Google Shape;2065;p20"/>
          <p:cNvGrpSpPr/>
          <p:nvPr/>
        </p:nvGrpSpPr>
        <p:grpSpPr>
          <a:xfrm flipH="1">
            <a:off x="8644829" y="-2138500"/>
            <a:ext cx="490780" cy="3492888"/>
            <a:chOff x="6715575" y="2099409"/>
            <a:chExt cx="177450" cy="1262916"/>
          </a:xfrm>
        </p:grpSpPr>
        <p:sp>
          <p:nvSpPr>
            <p:cNvPr id="2066" name="Google Shape;2066;p20"/>
            <p:cNvSpPr/>
            <p:nvPr/>
          </p:nvSpPr>
          <p:spPr>
            <a:xfrm>
              <a:off x="6802499" y="2099409"/>
              <a:ext cx="3580" cy="1094275"/>
            </a:xfrm>
            <a:custGeom>
              <a:avLst/>
              <a:gdLst/>
              <a:ahLst/>
              <a:cxnLst/>
              <a:rect l="l" t="t" r="r" b="b"/>
              <a:pathLst>
                <a:path w="143" h="28774" extrusionOk="0">
                  <a:moveTo>
                    <a:pt x="0" y="0"/>
                  </a:moveTo>
                  <a:lnTo>
                    <a:pt x="0" y="28773"/>
                  </a:lnTo>
                  <a:lnTo>
                    <a:pt x="143" y="28773"/>
                  </a:lnTo>
                  <a:lnTo>
                    <a:pt x="1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0"/>
            <p:cNvSpPr/>
            <p:nvPr/>
          </p:nvSpPr>
          <p:spPr>
            <a:xfrm>
              <a:off x="6715575" y="3184875"/>
              <a:ext cx="177450" cy="177450"/>
            </a:xfrm>
            <a:custGeom>
              <a:avLst/>
              <a:gdLst/>
              <a:ahLst/>
              <a:cxnLst/>
              <a:rect l="l" t="t" r="r" b="b"/>
              <a:pathLst>
                <a:path w="7098" h="7098" extrusionOk="0">
                  <a:moveTo>
                    <a:pt x="3549" y="672"/>
                  </a:moveTo>
                  <a:lnTo>
                    <a:pt x="4399" y="1517"/>
                  </a:lnTo>
                  <a:lnTo>
                    <a:pt x="5581" y="1517"/>
                  </a:lnTo>
                  <a:lnTo>
                    <a:pt x="5581" y="2699"/>
                  </a:lnTo>
                  <a:lnTo>
                    <a:pt x="6426" y="3550"/>
                  </a:lnTo>
                  <a:lnTo>
                    <a:pt x="5581" y="4398"/>
                  </a:lnTo>
                  <a:lnTo>
                    <a:pt x="5581" y="5588"/>
                  </a:lnTo>
                  <a:lnTo>
                    <a:pt x="4399" y="5588"/>
                  </a:lnTo>
                  <a:lnTo>
                    <a:pt x="3549" y="6431"/>
                  </a:lnTo>
                  <a:lnTo>
                    <a:pt x="2700" y="5588"/>
                  </a:lnTo>
                  <a:lnTo>
                    <a:pt x="1516" y="5588"/>
                  </a:lnTo>
                  <a:lnTo>
                    <a:pt x="1516" y="4398"/>
                  </a:lnTo>
                  <a:lnTo>
                    <a:pt x="673" y="3550"/>
                  </a:lnTo>
                  <a:lnTo>
                    <a:pt x="1516" y="2699"/>
                  </a:lnTo>
                  <a:lnTo>
                    <a:pt x="1516" y="1517"/>
                  </a:lnTo>
                  <a:lnTo>
                    <a:pt x="2700" y="1517"/>
                  </a:lnTo>
                  <a:lnTo>
                    <a:pt x="3549" y="672"/>
                  </a:lnTo>
                  <a:close/>
                  <a:moveTo>
                    <a:pt x="3549" y="0"/>
                  </a:moveTo>
                  <a:lnTo>
                    <a:pt x="2509" y="1040"/>
                  </a:lnTo>
                  <a:lnTo>
                    <a:pt x="1041" y="1040"/>
                  </a:lnTo>
                  <a:lnTo>
                    <a:pt x="1041" y="2508"/>
                  </a:lnTo>
                  <a:lnTo>
                    <a:pt x="1" y="3550"/>
                  </a:lnTo>
                  <a:lnTo>
                    <a:pt x="1041" y="4589"/>
                  </a:lnTo>
                  <a:lnTo>
                    <a:pt x="1041" y="6057"/>
                  </a:lnTo>
                  <a:lnTo>
                    <a:pt x="2509" y="6057"/>
                  </a:lnTo>
                  <a:lnTo>
                    <a:pt x="3549" y="7097"/>
                  </a:lnTo>
                  <a:lnTo>
                    <a:pt x="4590" y="6057"/>
                  </a:lnTo>
                  <a:lnTo>
                    <a:pt x="6058" y="6057"/>
                  </a:lnTo>
                  <a:lnTo>
                    <a:pt x="6058" y="4589"/>
                  </a:lnTo>
                  <a:lnTo>
                    <a:pt x="7098" y="3550"/>
                  </a:lnTo>
                  <a:lnTo>
                    <a:pt x="6058" y="2508"/>
                  </a:lnTo>
                  <a:lnTo>
                    <a:pt x="6058" y="1040"/>
                  </a:lnTo>
                  <a:lnTo>
                    <a:pt x="4590" y="1040"/>
                  </a:lnTo>
                  <a:lnTo>
                    <a:pt x="3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445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84D89-092E-1648-9A6B-C16E6ABEAED9}"/>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06D6E44-1F11-1842-8DF1-0C4D46A1ED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9B2CEC04-D7F7-BE43-935A-8CDA49949012}"/>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5" name="Footer Placeholder 4">
            <a:extLst>
              <a:ext uri="{FF2B5EF4-FFF2-40B4-BE49-F238E27FC236}">
                <a16:creationId xmlns:a16="http://schemas.microsoft.com/office/drawing/2014/main" id="{97EA43C2-B48A-8544-A8FF-A010B7CBA93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3B6185F-F61A-0B4C-8A33-EB0FE2CC08D6}"/>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50021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D1F32-EA8B-1545-9607-2372B8A450A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DB2E7CAF-FD68-E248-BCC7-59AE300C76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2F4EAB-EE3C-F843-801F-CD0A7F824FAA}"/>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5" name="Footer Placeholder 4">
            <a:extLst>
              <a:ext uri="{FF2B5EF4-FFF2-40B4-BE49-F238E27FC236}">
                <a16:creationId xmlns:a16="http://schemas.microsoft.com/office/drawing/2014/main" id="{C6CFAB9B-134C-2545-80F5-E32F0BFED65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A1D1B0A-2134-E941-A260-EECAEB349408}"/>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168397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0421-642D-F141-88AD-3179183BAF66}"/>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2457F13A-6A7B-1643-9B06-2F54E4D6F0B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5EE1FCEA-DE07-5540-AB39-A2D4AB2567E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379B81C2-E777-B64C-88DC-9A771E1904AA}"/>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6" name="Footer Placeholder 5">
            <a:extLst>
              <a:ext uri="{FF2B5EF4-FFF2-40B4-BE49-F238E27FC236}">
                <a16:creationId xmlns:a16="http://schemas.microsoft.com/office/drawing/2014/main" id="{CA8DDDC8-681A-9F4F-9061-953050B094CB}"/>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4659FDCE-2A10-684B-AD72-E01CF087F05D}"/>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190355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1409-74BD-4B43-9FDB-7364D51A5A0F}"/>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D24467D-F1FA-BE44-9826-3E2F9F348D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07BB5C-7E6D-894B-B962-EDCA0C054AC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00E3A2AB-E99C-6140-BA8D-D82909B35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CFCA334-CE2E-B247-AE88-49C54437A1F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72DB9BE8-CB8D-A24D-ADF7-9889FFA3F2C8}"/>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8" name="Footer Placeholder 7">
            <a:extLst>
              <a:ext uri="{FF2B5EF4-FFF2-40B4-BE49-F238E27FC236}">
                <a16:creationId xmlns:a16="http://schemas.microsoft.com/office/drawing/2014/main" id="{B27AFD8B-7EE6-F941-A6A1-F52BB3DAEC1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07788192-CE83-7442-9336-27614DC410EF}"/>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894387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28140-488B-C54E-B753-5E85DE355BA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78C06CB1-7D57-4B44-ADE9-E84257D385E8}"/>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4" name="Footer Placeholder 3">
            <a:extLst>
              <a:ext uri="{FF2B5EF4-FFF2-40B4-BE49-F238E27FC236}">
                <a16:creationId xmlns:a16="http://schemas.microsoft.com/office/drawing/2014/main" id="{9EDDC181-EEE1-B948-81CA-7BDFE64CC47F}"/>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F5A683F1-6331-184F-92C2-80E19556C5DC}"/>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8158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32FC6-94E8-D84D-86B5-EB5FC24A4BCB}"/>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3" name="Footer Placeholder 2">
            <a:extLst>
              <a:ext uri="{FF2B5EF4-FFF2-40B4-BE49-F238E27FC236}">
                <a16:creationId xmlns:a16="http://schemas.microsoft.com/office/drawing/2014/main" id="{95AE8C18-7AD0-ED43-826A-580C420FE03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50A978E8-D4BA-244D-8ADE-FA1CE32B0891}"/>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152308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855D-856B-7A43-8A24-C99D3CDE13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BBA90ECF-96B1-B64E-9938-3630462F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301A2BDA-83C5-964C-B3C3-45A04284CB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282FA4-0846-FD4F-9E3B-23289DCBB34E}"/>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6" name="Footer Placeholder 5">
            <a:extLst>
              <a:ext uri="{FF2B5EF4-FFF2-40B4-BE49-F238E27FC236}">
                <a16:creationId xmlns:a16="http://schemas.microsoft.com/office/drawing/2014/main" id="{D385AB3E-72AA-404A-9046-AEC37EAAFA1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F4C54907-9685-3E45-8914-E56345DE67A0}"/>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268319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F8A9-4A37-8A43-943E-2E327944A9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122EF381-6259-4344-8F10-C37A5618E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92329914-2BEE-D14F-B02B-6AD612918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DD18D9-F956-0845-A585-61992E11BE54}"/>
              </a:ext>
            </a:extLst>
          </p:cNvPr>
          <p:cNvSpPr>
            <a:spLocks noGrp="1"/>
          </p:cNvSpPr>
          <p:nvPr>
            <p:ph type="dt" sz="half" idx="10"/>
          </p:nvPr>
        </p:nvSpPr>
        <p:spPr/>
        <p:txBody>
          <a:bodyPr/>
          <a:lstStyle/>
          <a:p>
            <a:fld id="{7D23B6E1-B4A9-4543-9BE6-80F855414FD1}" type="datetimeFigureOut">
              <a:rPr lang="en-NL" smtClean="0"/>
              <a:t>2/27/23</a:t>
            </a:fld>
            <a:endParaRPr lang="en-NL"/>
          </a:p>
        </p:txBody>
      </p:sp>
      <p:sp>
        <p:nvSpPr>
          <p:cNvPr id="6" name="Footer Placeholder 5">
            <a:extLst>
              <a:ext uri="{FF2B5EF4-FFF2-40B4-BE49-F238E27FC236}">
                <a16:creationId xmlns:a16="http://schemas.microsoft.com/office/drawing/2014/main" id="{4F2084E0-0A72-904D-97DA-C45B1F9EDCA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EB58A8BF-E858-F249-99F4-290CEB97210C}"/>
              </a:ext>
            </a:extLst>
          </p:cNvPr>
          <p:cNvSpPr>
            <a:spLocks noGrp="1"/>
          </p:cNvSpPr>
          <p:nvPr>
            <p:ph type="sldNum" sz="quarter" idx="12"/>
          </p:nvPr>
        </p:nvSpPr>
        <p:spPr/>
        <p:txBody>
          <a:bodyPr/>
          <a:lstStyle/>
          <a:p>
            <a:fld id="{F1E7A21F-95D9-9B47-B9EB-2CF7ED94F470}" type="slidenum">
              <a:rPr lang="en-NL" smtClean="0"/>
              <a:t>‹#›</a:t>
            </a:fld>
            <a:endParaRPr lang="en-NL"/>
          </a:p>
        </p:txBody>
      </p:sp>
    </p:spTree>
    <p:extLst>
      <p:ext uri="{BB962C8B-B14F-4D97-AF65-F5344CB8AC3E}">
        <p14:creationId xmlns:p14="http://schemas.microsoft.com/office/powerpoint/2010/main" val="250212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604469-0151-DC4C-A503-0473B252C7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9FCAC96D-04F2-5942-9AD0-F23797DDF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E5E4E35B-E94F-724E-8594-6D2F0C58CE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3B6E1-B4A9-4543-9BE6-80F855414FD1}" type="datetimeFigureOut">
              <a:rPr lang="en-NL" smtClean="0"/>
              <a:t>2/27/23</a:t>
            </a:fld>
            <a:endParaRPr lang="en-NL"/>
          </a:p>
        </p:txBody>
      </p:sp>
      <p:sp>
        <p:nvSpPr>
          <p:cNvPr id="5" name="Footer Placeholder 4">
            <a:extLst>
              <a:ext uri="{FF2B5EF4-FFF2-40B4-BE49-F238E27FC236}">
                <a16:creationId xmlns:a16="http://schemas.microsoft.com/office/drawing/2014/main" id="{F1E3BEF5-145A-F043-A9B1-20C627AF50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842BEDB0-B190-864F-B299-4E9097D0C8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7A21F-95D9-9B47-B9EB-2CF7ED94F470}" type="slidenum">
              <a:rPr lang="en-NL" smtClean="0"/>
              <a:t>‹#›</a:t>
            </a:fld>
            <a:endParaRPr lang="en-NL"/>
          </a:p>
        </p:txBody>
      </p:sp>
    </p:spTree>
    <p:extLst>
      <p:ext uri="{BB962C8B-B14F-4D97-AF65-F5344CB8AC3E}">
        <p14:creationId xmlns:p14="http://schemas.microsoft.com/office/powerpoint/2010/main" val="1568266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tif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png"/><Relationship Id="rId7" Type="http://schemas.openxmlformats.org/officeDocument/2006/relationships/diagramColors" Target="../diagrams/colors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png"/><Relationship Id="rId7" Type="http://schemas.openxmlformats.org/officeDocument/2006/relationships/diagramQuickStyle" Target="../diagrams/quickStyle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8.jpeg"/><Relationship Id="rId9" Type="http://schemas.microsoft.com/office/2007/relationships/diagramDrawing" Target="../diagrams/drawing6.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joshuaproject.net/"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45D04F-0F92-7841-A65E-2B901546E326}"/>
              </a:ext>
            </a:extLst>
          </p:cNvPr>
          <p:cNvPicPr>
            <a:picLocks noChangeAspect="1"/>
          </p:cNvPicPr>
          <p:nvPr/>
        </p:nvPicPr>
        <p:blipFill rotWithShape="1">
          <a:blip r:embed="rId4"/>
          <a:srcRect t="22933" r="9090" b="10539"/>
          <a:stretch/>
        </p:blipFill>
        <p:spPr>
          <a:xfrm>
            <a:off x="3523485" y="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151BD0-EFDD-CC40-9C1A-2C818F4F8135}"/>
              </a:ext>
            </a:extLst>
          </p:cNvPr>
          <p:cNvSpPr>
            <a:spLocks noGrp="1"/>
          </p:cNvSpPr>
          <p:nvPr>
            <p:ph type="ctrTitle"/>
          </p:nvPr>
        </p:nvSpPr>
        <p:spPr>
          <a:xfrm>
            <a:off x="477981" y="1122363"/>
            <a:ext cx="4023360" cy="3204134"/>
          </a:xfrm>
        </p:spPr>
        <p:txBody>
          <a:bodyPr anchor="b">
            <a:normAutofit/>
          </a:bodyPr>
          <a:lstStyle/>
          <a:p>
            <a:r>
              <a:rPr lang="en-NL" sz="5400" b="1" dirty="0"/>
              <a:t>GCAMR  RAMADAN PRAYER INITIATIVE</a:t>
            </a:r>
            <a:endParaRPr lang="en-NL" sz="5400" dirty="0"/>
          </a:p>
        </p:txBody>
      </p:sp>
      <p:sp>
        <p:nvSpPr>
          <p:cNvPr id="3" name="Subtitle 2">
            <a:extLst>
              <a:ext uri="{FF2B5EF4-FFF2-40B4-BE49-F238E27FC236}">
                <a16:creationId xmlns:a16="http://schemas.microsoft.com/office/drawing/2014/main" id="{452F7EF7-371D-0949-8837-E23C0E0F9A2F}"/>
              </a:ext>
            </a:extLst>
          </p:cNvPr>
          <p:cNvSpPr>
            <a:spLocks noGrp="1"/>
          </p:cNvSpPr>
          <p:nvPr>
            <p:ph type="subTitle" idx="1"/>
          </p:nvPr>
        </p:nvSpPr>
        <p:spPr>
          <a:xfrm>
            <a:off x="216678" y="4844789"/>
            <a:ext cx="4545965" cy="1208141"/>
          </a:xfrm>
        </p:spPr>
        <p:txBody>
          <a:bodyPr>
            <a:normAutofit/>
          </a:bodyPr>
          <a:lstStyle/>
          <a:p>
            <a:r>
              <a:rPr lang="en-GB" sz="3200" b="1" dirty="0"/>
              <a:t>Edited version</a:t>
            </a:r>
          </a:p>
          <a:p>
            <a:r>
              <a:rPr lang="en-NL" sz="3200" b="1"/>
              <a:t>GCAMR©202</a:t>
            </a:r>
            <a:r>
              <a:rPr lang="en-GB" sz="3200" b="1" dirty="0"/>
              <a:t>3</a:t>
            </a:r>
            <a:endParaRPr lang="en-NL" sz="3200" b="1"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052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49E3E-2702-FB4D-8841-98F0A0DC7A9A}"/>
              </a:ext>
            </a:extLst>
          </p:cNvPr>
          <p:cNvSpPr>
            <a:spLocks noGrp="1"/>
          </p:cNvSpPr>
          <p:nvPr>
            <p:ph type="title"/>
          </p:nvPr>
        </p:nvSpPr>
        <p:spPr>
          <a:xfrm>
            <a:off x="964307" y="280395"/>
            <a:ext cx="10515600" cy="1325563"/>
          </a:xfrm>
        </p:spPr>
        <p:style>
          <a:lnRef idx="1">
            <a:schemeClr val="accent6"/>
          </a:lnRef>
          <a:fillRef idx="2">
            <a:schemeClr val="accent6"/>
          </a:fillRef>
          <a:effectRef idx="1">
            <a:schemeClr val="accent6"/>
          </a:effectRef>
          <a:fontRef idx="minor">
            <a:schemeClr val="dk1"/>
          </a:fontRef>
        </p:style>
        <p:txBody>
          <a:bodyPr/>
          <a:lstStyle/>
          <a:p>
            <a:pPr algn="ctr"/>
            <a:r>
              <a:rPr lang="en-NL" b="1" dirty="0">
                <a:solidFill>
                  <a:schemeClr val="bg1"/>
                </a:solidFill>
              </a:rPr>
              <a:t>GCAMR Three Dimension Initiative</a:t>
            </a:r>
          </a:p>
        </p:txBody>
      </p:sp>
      <p:sp>
        <p:nvSpPr>
          <p:cNvPr id="13" name="Rounded Rectangle 12">
            <a:extLst>
              <a:ext uri="{FF2B5EF4-FFF2-40B4-BE49-F238E27FC236}">
                <a16:creationId xmlns:a16="http://schemas.microsoft.com/office/drawing/2014/main" id="{D32683E3-04A4-BD4C-8051-58A48F9D0D03}"/>
              </a:ext>
            </a:extLst>
          </p:cNvPr>
          <p:cNvSpPr/>
          <p:nvPr/>
        </p:nvSpPr>
        <p:spPr>
          <a:xfrm>
            <a:off x="80876" y="1695461"/>
            <a:ext cx="3214656" cy="46788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NL" sz="3200" dirty="0"/>
              <a:t>Phase 1:  Preparation- </a:t>
            </a:r>
          </a:p>
          <a:p>
            <a:pPr algn="ctr"/>
            <a:r>
              <a:rPr lang="en-NL" sz="3200" dirty="0"/>
              <a:t>Prayer</a:t>
            </a:r>
          </a:p>
          <a:p>
            <a:pPr algn="ctr"/>
            <a:endParaRPr lang="en-NL" sz="3200" dirty="0"/>
          </a:p>
          <a:p>
            <a:pPr algn="ctr"/>
            <a:r>
              <a:rPr lang="en-NL" sz="3200" dirty="0"/>
              <a:t>Training-Mission,Islam Theology</a:t>
            </a:r>
          </a:p>
          <a:p>
            <a:pPr algn="ctr"/>
            <a:r>
              <a:rPr lang="en-NL" sz="3200" dirty="0"/>
              <a:t>2-3 months</a:t>
            </a:r>
          </a:p>
        </p:txBody>
      </p:sp>
      <p:sp>
        <p:nvSpPr>
          <p:cNvPr id="14" name="Rounded Rectangle 13">
            <a:extLst>
              <a:ext uri="{FF2B5EF4-FFF2-40B4-BE49-F238E27FC236}">
                <a16:creationId xmlns:a16="http://schemas.microsoft.com/office/drawing/2014/main" id="{D25F4D96-4EFE-EA45-B73C-6ACD5D778995}"/>
              </a:ext>
            </a:extLst>
          </p:cNvPr>
          <p:cNvSpPr/>
          <p:nvPr/>
        </p:nvSpPr>
        <p:spPr>
          <a:xfrm>
            <a:off x="4326299" y="1981905"/>
            <a:ext cx="3549651" cy="16688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NL" sz="3200" dirty="0"/>
              <a:t>Pahse 2: </a:t>
            </a:r>
          </a:p>
          <a:p>
            <a:pPr algn="ctr"/>
            <a:r>
              <a:rPr lang="en-NL" sz="3200" dirty="0"/>
              <a:t>Action-</a:t>
            </a:r>
          </a:p>
          <a:p>
            <a:pPr algn="ctr"/>
            <a:r>
              <a:rPr lang="en-NL" sz="3200" dirty="0"/>
              <a:t>Acts of kindness</a:t>
            </a:r>
          </a:p>
        </p:txBody>
      </p:sp>
      <p:sp>
        <p:nvSpPr>
          <p:cNvPr id="15" name="Rounded Rectangle 14">
            <a:extLst>
              <a:ext uri="{FF2B5EF4-FFF2-40B4-BE49-F238E27FC236}">
                <a16:creationId xmlns:a16="http://schemas.microsoft.com/office/drawing/2014/main" id="{86F963B2-57C6-174D-8DBC-21BFA38677DD}"/>
              </a:ext>
            </a:extLst>
          </p:cNvPr>
          <p:cNvSpPr/>
          <p:nvPr/>
        </p:nvSpPr>
        <p:spPr>
          <a:xfrm>
            <a:off x="9014321" y="1750352"/>
            <a:ext cx="3035300" cy="199857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NL" sz="3200" dirty="0"/>
              <a:t>Phase 3: Asimilation-</a:t>
            </a:r>
          </a:p>
          <a:p>
            <a:pPr algn="ctr"/>
            <a:r>
              <a:rPr lang="en-NL" sz="3200" dirty="0"/>
              <a:t>Disicpleship House church</a:t>
            </a:r>
          </a:p>
        </p:txBody>
      </p:sp>
      <p:sp>
        <p:nvSpPr>
          <p:cNvPr id="16" name="Rounded Rectangle 15">
            <a:extLst>
              <a:ext uri="{FF2B5EF4-FFF2-40B4-BE49-F238E27FC236}">
                <a16:creationId xmlns:a16="http://schemas.microsoft.com/office/drawing/2014/main" id="{8CD37639-A40F-FC44-8CB1-CC5C0FF67181}"/>
              </a:ext>
            </a:extLst>
          </p:cNvPr>
          <p:cNvSpPr/>
          <p:nvPr/>
        </p:nvSpPr>
        <p:spPr>
          <a:xfrm>
            <a:off x="4377407" y="3879730"/>
            <a:ext cx="3481164" cy="15369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457189" indent="-457189" algn="ctr">
              <a:buFont typeface="Arial" panose="020B0604020202020204" pitchFamily="34" charset="0"/>
              <a:buChar char="•"/>
            </a:pPr>
            <a:r>
              <a:rPr lang="en-NL" sz="2400" dirty="0"/>
              <a:t>Prayer</a:t>
            </a:r>
          </a:p>
          <a:p>
            <a:pPr algn="ctr"/>
            <a:r>
              <a:rPr lang="en-NL" sz="2400" dirty="0"/>
              <a:t>Dialogue/Conversation</a:t>
            </a:r>
          </a:p>
          <a:p>
            <a:pPr algn="ctr"/>
            <a:r>
              <a:rPr lang="en-NL" sz="2800" dirty="0"/>
              <a:t>6 months</a:t>
            </a:r>
          </a:p>
        </p:txBody>
      </p:sp>
      <p:sp>
        <p:nvSpPr>
          <p:cNvPr id="17" name="Rounded Rectangle 16">
            <a:extLst>
              <a:ext uri="{FF2B5EF4-FFF2-40B4-BE49-F238E27FC236}">
                <a16:creationId xmlns:a16="http://schemas.microsoft.com/office/drawing/2014/main" id="{555ED2F0-9417-774C-A05A-1AF42C83CD89}"/>
              </a:ext>
            </a:extLst>
          </p:cNvPr>
          <p:cNvSpPr/>
          <p:nvPr/>
        </p:nvSpPr>
        <p:spPr>
          <a:xfrm>
            <a:off x="9089629" y="3844493"/>
            <a:ext cx="2959993" cy="10215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NL" sz="3200" dirty="0"/>
              <a:t>Prayer</a:t>
            </a:r>
          </a:p>
        </p:txBody>
      </p:sp>
      <p:sp>
        <p:nvSpPr>
          <p:cNvPr id="18" name="Rounded Rectangle 17">
            <a:extLst>
              <a:ext uri="{FF2B5EF4-FFF2-40B4-BE49-F238E27FC236}">
                <a16:creationId xmlns:a16="http://schemas.microsoft.com/office/drawing/2014/main" id="{0B414388-0899-3741-9603-A30CB902A654}"/>
              </a:ext>
            </a:extLst>
          </p:cNvPr>
          <p:cNvSpPr/>
          <p:nvPr/>
        </p:nvSpPr>
        <p:spPr>
          <a:xfrm>
            <a:off x="9089627" y="5107648"/>
            <a:ext cx="2959995" cy="102155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NL" sz="3200" dirty="0"/>
              <a:t>Acts of kindness</a:t>
            </a:r>
          </a:p>
        </p:txBody>
      </p:sp>
      <p:sp>
        <p:nvSpPr>
          <p:cNvPr id="3" name="Notched Right Arrow 2">
            <a:extLst>
              <a:ext uri="{FF2B5EF4-FFF2-40B4-BE49-F238E27FC236}">
                <a16:creationId xmlns:a16="http://schemas.microsoft.com/office/drawing/2014/main" id="{EC66942C-10CA-AB4B-89F9-E62A8C822BD3}"/>
              </a:ext>
            </a:extLst>
          </p:cNvPr>
          <p:cNvSpPr/>
          <p:nvPr/>
        </p:nvSpPr>
        <p:spPr>
          <a:xfrm>
            <a:off x="3308924" y="2534195"/>
            <a:ext cx="978408" cy="484632"/>
          </a:xfrm>
          <a:prstGeom prst="notchedRightArrow">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400" dirty="0"/>
          </a:p>
        </p:txBody>
      </p:sp>
      <p:sp>
        <p:nvSpPr>
          <p:cNvPr id="11" name="Notched Right Arrow 10">
            <a:extLst>
              <a:ext uri="{FF2B5EF4-FFF2-40B4-BE49-F238E27FC236}">
                <a16:creationId xmlns:a16="http://schemas.microsoft.com/office/drawing/2014/main" id="{388FAA0C-1048-4847-B6B9-4D7731685B79}"/>
              </a:ext>
            </a:extLst>
          </p:cNvPr>
          <p:cNvSpPr/>
          <p:nvPr/>
        </p:nvSpPr>
        <p:spPr>
          <a:xfrm>
            <a:off x="3347891" y="4155172"/>
            <a:ext cx="978408" cy="484632"/>
          </a:xfrm>
          <a:prstGeom prst="notchedRightArrow">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400" dirty="0"/>
          </a:p>
        </p:txBody>
      </p:sp>
      <p:sp>
        <p:nvSpPr>
          <p:cNvPr id="12" name="Notched Right Arrow 11">
            <a:extLst>
              <a:ext uri="{FF2B5EF4-FFF2-40B4-BE49-F238E27FC236}">
                <a16:creationId xmlns:a16="http://schemas.microsoft.com/office/drawing/2014/main" id="{B4DED644-7D93-9F42-8E82-78AC6397B2E1}"/>
              </a:ext>
            </a:extLst>
          </p:cNvPr>
          <p:cNvSpPr/>
          <p:nvPr/>
        </p:nvSpPr>
        <p:spPr>
          <a:xfrm>
            <a:off x="7984895" y="2534195"/>
            <a:ext cx="978408" cy="484632"/>
          </a:xfrm>
          <a:prstGeom prst="notchedRightArrow">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400" dirty="0"/>
          </a:p>
        </p:txBody>
      </p:sp>
      <p:sp>
        <p:nvSpPr>
          <p:cNvPr id="19" name="Notched Right Arrow 18">
            <a:extLst>
              <a:ext uri="{FF2B5EF4-FFF2-40B4-BE49-F238E27FC236}">
                <a16:creationId xmlns:a16="http://schemas.microsoft.com/office/drawing/2014/main" id="{A7BFC29D-691D-9246-97B4-452313C591B5}"/>
              </a:ext>
            </a:extLst>
          </p:cNvPr>
          <p:cNvSpPr/>
          <p:nvPr/>
        </p:nvSpPr>
        <p:spPr>
          <a:xfrm>
            <a:off x="8005800" y="4205555"/>
            <a:ext cx="978408" cy="484632"/>
          </a:xfrm>
          <a:prstGeom prst="notchedRightArrow">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400" dirty="0"/>
          </a:p>
        </p:txBody>
      </p:sp>
      <p:sp>
        <p:nvSpPr>
          <p:cNvPr id="20" name="Notched Right Arrow 19">
            <a:extLst>
              <a:ext uri="{FF2B5EF4-FFF2-40B4-BE49-F238E27FC236}">
                <a16:creationId xmlns:a16="http://schemas.microsoft.com/office/drawing/2014/main" id="{07BCEB4E-4756-074B-96C0-FCC48DBBE8CD}"/>
              </a:ext>
            </a:extLst>
          </p:cNvPr>
          <p:cNvSpPr/>
          <p:nvPr/>
        </p:nvSpPr>
        <p:spPr>
          <a:xfrm>
            <a:off x="7984895" y="5376108"/>
            <a:ext cx="978408" cy="484632"/>
          </a:xfrm>
          <a:prstGeom prst="notchedRightArrow">
            <a:avLst/>
          </a:prstGeom>
          <a:blipFill>
            <a:blip r:embed="rId3"/>
            <a:tile tx="0" ty="0" sx="100000" sy="100000" flip="none" algn="tl"/>
          </a:blip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400" dirty="0"/>
          </a:p>
        </p:txBody>
      </p:sp>
    </p:spTree>
    <p:extLst>
      <p:ext uri="{BB962C8B-B14F-4D97-AF65-F5344CB8AC3E}">
        <p14:creationId xmlns:p14="http://schemas.microsoft.com/office/powerpoint/2010/main" val="4011977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000" fill="hold"/>
                                        <p:tgtEl>
                                          <p:spTgt spid="16"/>
                                        </p:tgtEl>
                                        <p:attrNameLst>
                                          <p:attrName>ppt_w</p:attrName>
                                        </p:attrNameLst>
                                      </p:cBhvr>
                                      <p:tavLst>
                                        <p:tav tm="0">
                                          <p:val>
                                            <p:fltVal val="0"/>
                                          </p:val>
                                        </p:tav>
                                        <p:tav tm="100000">
                                          <p:val>
                                            <p:strVal val="#ppt_w"/>
                                          </p:val>
                                        </p:tav>
                                      </p:tavLst>
                                    </p:anim>
                                    <p:anim calcmode="lin" valueType="num">
                                      <p:cBhvr>
                                        <p:cTn id="45" dur="1000" fill="hold"/>
                                        <p:tgtEl>
                                          <p:spTgt spid="16"/>
                                        </p:tgtEl>
                                        <p:attrNameLst>
                                          <p:attrName>ppt_h</p:attrName>
                                        </p:attrNameLst>
                                      </p:cBhvr>
                                      <p:tavLst>
                                        <p:tav tm="0">
                                          <p:val>
                                            <p:fltVal val="0"/>
                                          </p:val>
                                        </p:tav>
                                        <p:tav tm="100000">
                                          <p:val>
                                            <p:strVal val="#ppt_h"/>
                                          </p:val>
                                        </p:tav>
                                      </p:tavLst>
                                    </p:anim>
                                    <p:anim calcmode="lin" valueType="num">
                                      <p:cBhvr>
                                        <p:cTn id="46" dur="1000" fill="hold"/>
                                        <p:tgtEl>
                                          <p:spTgt spid="16"/>
                                        </p:tgtEl>
                                        <p:attrNameLst>
                                          <p:attrName>style.rotation</p:attrName>
                                        </p:attrNameLst>
                                      </p:cBhvr>
                                      <p:tavLst>
                                        <p:tav tm="0">
                                          <p:val>
                                            <p:fltVal val="90"/>
                                          </p:val>
                                        </p:tav>
                                        <p:tav tm="100000">
                                          <p:val>
                                            <p:fltVal val="0"/>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heckerboard(across)">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0-#ppt_w/2"/>
                                          </p:val>
                                        </p:tav>
                                        <p:tav tm="100000">
                                          <p:val>
                                            <p:strVal val="#ppt_x"/>
                                          </p:val>
                                        </p:tav>
                                      </p:tavLst>
                                    </p:anim>
                                    <p:anim calcmode="lin" valueType="num">
                                      <p:cBhvr additive="base">
                                        <p:cTn id="6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9"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0-#ppt_w/2"/>
                                          </p:val>
                                        </p:tav>
                                        <p:tav tm="100000">
                                          <p:val>
                                            <p:strVal val="#ppt_x"/>
                                          </p:val>
                                        </p:tav>
                                      </p:tavLst>
                                    </p:anim>
                                    <p:anim calcmode="lin" valueType="num">
                                      <p:cBhvr additive="base">
                                        <p:cTn id="7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0-#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2"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0-#ppt_w/2"/>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P spid="16" grpId="0" animBg="1"/>
      <p:bldP spid="17" grpId="0" animBg="1"/>
      <p:bldP spid="18" grpId="0" animBg="1"/>
      <p:bldP spid="3" grpId="0" animBg="1"/>
      <p:bldP spid="11" grpId="0" animBg="1"/>
      <p:bldP spid="12"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80C9-7151-4E48-AF01-F7420548236C}"/>
              </a:ext>
            </a:extLst>
          </p:cNvPr>
          <p:cNvSpPr>
            <a:spLocks noGrp="1"/>
          </p:cNvSpPr>
          <p:nvPr>
            <p:ph type="title"/>
          </p:nvPr>
        </p:nvSpPr>
        <p:spPr>
          <a:xfrm>
            <a:off x="838200" y="365125"/>
            <a:ext cx="10515600" cy="1325563"/>
          </a:xfrm>
        </p:spPr>
        <p:txBody>
          <a:bodyPr>
            <a:normAutofit/>
          </a:bodyPr>
          <a:lstStyle/>
          <a:p>
            <a:r>
              <a:rPr lang="en-GB" sz="5400" dirty="0"/>
              <a:t>GCAMR Ministry values </a:t>
            </a:r>
            <a:endParaRPr lang="en-NL" sz="5400"/>
          </a:p>
        </p:txBody>
      </p:sp>
      <p:graphicFrame>
        <p:nvGraphicFramePr>
          <p:cNvPr id="5" name="Content Placeholder 2">
            <a:extLst>
              <a:ext uri="{FF2B5EF4-FFF2-40B4-BE49-F238E27FC236}">
                <a16:creationId xmlns:a16="http://schemas.microsoft.com/office/drawing/2014/main" id="{6732639F-44FC-4CAC-B4F4-125672FB09FE}"/>
              </a:ext>
            </a:extLst>
          </p:cNvPr>
          <p:cNvGraphicFramePr>
            <a:graphicFrameLocks noGrp="1"/>
          </p:cNvGraphicFramePr>
          <p:nvPr>
            <p:ph idx="1"/>
            <p:extLst>
              <p:ext uri="{D42A27DB-BD31-4B8C-83A1-F6EECF244321}">
                <p14:modId xmlns:p14="http://schemas.microsoft.com/office/powerpoint/2010/main" val="1720197132"/>
              </p:ext>
            </p:extLst>
          </p:nvPr>
        </p:nvGraphicFramePr>
        <p:xfrm>
          <a:off x="1090448" y="1936376"/>
          <a:ext cx="10515600" cy="3797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3825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80C9-7151-4E48-AF01-F7420548236C}"/>
              </a:ext>
            </a:extLst>
          </p:cNvPr>
          <p:cNvSpPr>
            <a:spLocks noGrp="1"/>
          </p:cNvSpPr>
          <p:nvPr>
            <p:ph type="title"/>
          </p:nvPr>
        </p:nvSpPr>
        <p:spPr>
          <a:xfrm>
            <a:off x="838200" y="365125"/>
            <a:ext cx="10515600" cy="1325563"/>
          </a:xfrm>
        </p:spPr>
        <p:txBody>
          <a:bodyPr>
            <a:normAutofit/>
          </a:bodyPr>
          <a:lstStyle/>
          <a:p>
            <a:r>
              <a:rPr lang="en-GB" dirty="0"/>
              <a:t>GCAMR Ministry Core values </a:t>
            </a:r>
            <a:endParaRPr lang="en-NL"/>
          </a:p>
        </p:txBody>
      </p:sp>
      <p:graphicFrame>
        <p:nvGraphicFramePr>
          <p:cNvPr id="5" name="Content Placeholder 2">
            <a:extLst>
              <a:ext uri="{FF2B5EF4-FFF2-40B4-BE49-F238E27FC236}">
                <a16:creationId xmlns:a16="http://schemas.microsoft.com/office/drawing/2014/main" id="{6732639F-44FC-4CAC-B4F4-125672FB09FE}"/>
              </a:ext>
            </a:extLst>
          </p:cNvPr>
          <p:cNvGraphicFramePr>
            <a:graphicFrameLocks noGrp="1"/>
          </p:cNvGraphicFramePr>
          <p:nvPr>
            <p:ph idx="1"/>
            <p:extLst>
              <p:ext uri="{D42A27DB-BD31-4B8C-83A1-F6EECF244321}">
                <p14:modId xmlns:p14="http://schemas.microsoft.com/office/powerpoint/2010/main" val="2677162503"/>
              </p:ext>
            </p:extLst>
          </p:nvPr>
        </p:nvGraphicFramePr>
        <p:xfrm>
          <a:off x="838199" y="1825625"/>
          <a:ext cx="10860741"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2941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37" name="Content Placeholder 2">
            <a:extLst>
              <a:ext uri="{FF2B5EF4-FFF2-40B4-BE49-F238E27FC236}">
                <a16:creationId xmlns:a16="http://schemas.microsoft.com/office/drawing/2014/main" id="{722E0733-3907-4615-9928-60703A60819D}"/>
              </a:ext>
            </a:extLst>
          </p:cNvPr>
          <p:cNvGraphicFramePr>
            <a:graphicFrameLocks noGrp="1"/>
          </p:cNvGraphicFramePr>
          <p:nvPr>
            <p:ph idx="1"/>
            <p:extLst>
              <p:ext uri="{D42A27DB-BD31-4B8C-83A1-F6EECF244321}">
                <p14:modId xmlns:p14="http://schemas.microsoft.com/office/powerpoint/2010/main" val="484958905"/>
              </p:ext>
            </p:extLst>
          </p:nvPr>
        </p:nvGraphicFramePr>
        <p:xfrm>
          <a:off x="1079294" y="266701"/>
          <a:ext cx="10808295" cy="6309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0CDBDC58-CF23-FFA8-FE9B-9B2D3580CEA5}"/>
              </a:ext>
            </a:extLst>
          </p:cNvPr>
          <p:cNvGrpSpPr/>
          <p:nvPr/>
        </p:nvGrpSpPr>
        <p:grpSpPr>
          <a:xfrm>
            <a:off x="964348" y="3429000"/>
            <a:ext cx="10747268" cy="1977300"/>
            <a:chOff x="96524" y="2166322"/>
            <a:chExt cx="10747268" cy="1977300"/>
          </a:xfrm>
          <a:scene3d>
            <a:camera prst="orthographicFront"/>
            <a:lightRig rig="flat" dir="t"/>
          </a:scene3d>
        </p:grpSpPr>
        <p:sp>
          <p:nvSpPr>
            <p:cNvPr id="3" name="Rounded Rectangle 2">
              <a:extLst>
                <a:ext uri="{FF2B5EF4-FFF2-40B4-BE49-F238E27FC236}">
                  <a16:creationId xmlns:a16="http://schemas.microsoft.com/office/drawing/2014/main" id="{77A3B3E5-6C34-04CC-342A-95F72C3D3832}"/>
                </a:ext>
              </a:extLst>
            </p:cNvPr>
            <p:cNvSpPr/>
            <p:nvPr/>
          </p:nvSpPr>
          <p:spPr>
            <a:xfrm>
              <a:off x="387441" y="2166322"/>
              <a:ext cx="10456351" cy="19773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 name="Rounded Rectangle 4">
              <a:extLst>
                <a:ext uri="{FF2B5EF4-FFF2-40B4-BE49-F238E27FC236}">
                  <a16:creationId xmlns:a16="http://schemas.microsoft.com/office/drawing/2014/main" id="{83C536E4-7FC9-61B2-4A85-C7992083B453}"/>
                </a:ext>
              </a:extLst>
            </p:cNvPr>
            <p:cNvSpPr txBox="1"/>
            <p:nvPr/>
          </p:nvSpPr>
          <p:spPr>
            <a:xfrm>
              <a:off x="96524" y="2262846"/>
              <a:ext cx="10263303" cy="178425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t>5. We are sensitive to the cultural dynamics in mission, hence, carrying out the mission work among Muslims in line with cross-cultural mission principles by being considerate to both, the traditional and religious realities of the receptor. </a:t>
              </a:r>
              <a:endParaRPr lang="en-US" sz="2800" kern="1200" dirty="0"/>
            </a:p>
          </p:txBody>
        </p:sp>
      </p:grpSp>
    </p:spTree>
    <p:extLst>
      <p:ext uri="{BB962C8B-B14F-4D97-AF65-F5344CB8AC3E}">
        <p14:creationId xmlns:p14="http://schemas.microsoft.com/office/powerpoint/2010/main" val="304073962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C44E-1300-1544-A677-85EBB4162A4A}"/>
              </a:ext>
            </a:extLst>
          </p:cNvPr>
          <p:cNvSpPr>
            <a:spLocks noGrp="1"/>
          </p:cNvSpPr>
          <p:nvPr>
            <p:ph type="title"/>
          </p:nvPr>
        </p:nvSpPr>
        <p:spPr>
          <a:xfrm>
            <a:off x="630936" y="495992"/>
            <a:ext cx="4195140" cy="5638831"/>
          </a:xfrm>
          <a:noFill/>
        </p:spPr>
        <p:txBody>
          <a:bodyPr anchor="ctr">
            <a:normAutofit/>
          </a:bodyPr>
          <a:lstStyle/>
          <a:p>
            <a:pPr algn="ctr"/>
            <a:r>
              <a:rPr lang="en-GB" sz="4800" dirty="0"/>
              <a:t>WHAT IS AMR Ministry?</a:t>
            </a:r>
            <a:endParaRPr lang="en-NL" sz="4800" dirty="0"/>
          </a:p>
        </p:txBody>
      </p:sp>
      <p:graphicFrame>
        <p:nvGraphicFramePr>
          <p:cNvPr id="5" name="Content Placeholder 2">
            <a:extLst>
              <a:ext uri="{FF2B5EF4-FFF2-40B4-BE49-F238E27FC236}">
                <a16:creationId xmlns:a16="http://schemas.microsoft.com/office/drawing/2014/main" id="{E9FA79FF-379E-49D7-BF47-D69FA58EE17D}"/>
              </a:ext>
            </a:extLst>
          </p:cNvPr>
          <p:cNvGraphicFramePr>
            <a:graphicFrameLocks noGrp="1"/>
          </p:cNvGraphicFramePr>
          <p:nvPr>
            <p:ph idx="1"/>
            <p:extLst>
              <p:ext uri="{D42A27DB-BD31-4B8C-83A1-F6EECF244321}">
                <p14:modId xmlns:p14="http://schemas.microsoft.com/office/powerpoint/2010/main" val="3400440337"/>
              </p:ext>
            </p:extLst>
          </p:nvPr>
        </p:nvGraphicFramePr>
        <p:xfrm>
          <a:off x="4915946" y="283924"/>
          <a:ext cx="6763435" cy="6283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1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2025-79AF-DB44-80B6-A33015B20778}"/>
              </a:ext>
            </a:extLst>
          </p:cNvPr>
          <p:cNvSpPr>
            <a:spLocks noGrp="1"/>
          </p:cNvSpPr>
          <p:nvPr>
            <p:ph type="title"/>
          </p:nvPr>
        </p:nvSpPr>
        <p:spPr>
          <a:xfrm>
            <a:off x="6513788" y="365125"/>
            <a:ext cx="4840010" cy="1807305"/>
          </a:xfrm>
        </p:spPr>
        <p:txBody>
          <a:bodyPr>
            <a:normAutofit/>
          </a:bodyPr>
          <a:lstStyle/>
          <a:p>
            <a:pPr algn="ctr"/>
            <a:r>
              <a:rPr lang="en-US" altLang="en-US" sz="4100" b="1" dirty="0">
                <a:ea typeface="ＭＳ Ｐゴシック" panose="020B0600070205080204" pitchFamily="34" charset="-128"/>
              </a:rPr>
              <a:t>Objectives of Intercessory Prayer Ministry</a:t>
            </a:r>
            <a:endParaRPr lang="en-NL" sz="4100" dirty="0"/>
          </a:p>
        </p:txBody>
      </p:sp>
      <p:pic>
        <p:nvPicPr>
          <p:cNvPr id="4" name="Picture 3">
            <a:extLst>
              <a:ext uri="{FF2B5EF4-FFF2-40B4-BE49-F238E27FC236}">
                <a16:creationId xmlns:a16="http://schemas.microsoft.com/office/drawing/2014/main" id="{8162BFA3-2977-2F45-A05E-80EA19B784A8}"/>
              </a:ext>
            </a:extLst>
          </p:cNvPr>
          <p:cNvPicPr>
            <a:picLocks noChangeAspect="1"/>
          </p:cNvPicPr>
          <p:nvPr/>
        </p:nvPicPr>
        <p:blipFill rotWithShape="1">
          <a:blip r:embed="rId3"/>
          <a:srcRect t="15213" b="826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9FBE868-D73F-F447-A53B-FF24F596A883}"/>
              </a:ext>
            </a:extLst>
          </p:cNvPr>
          <p:cNvSpPr>
            <a:spLocks noGrp="1"/>
          </p:cNvSpPr>
          <p:nvPr>
            <p:ph idx="1"/>
          </p:nvPr>
        </p:nvSpPr>
        <p:spPr>
          <a:xfrm>
            <a:off x="6513788" y="2333297"/>
            <a:ext cx="4840010" cy="3843666"/>
          </a:xfrm>
        </p:spPr>
        <p:txBody>
          <a:bodyPr>
            <a:normAutofit fontScale="92500" lnSpcReduction="20000"/>
          </a:bodyPr>
          <a:lstStyle/>
          <a:p>
            <a:r>
              <a:rPr lang="en-US" altLang="en-US" sz="3200" dirty="0">
                <a:ea typeface="ＭＳ Ｐゴシック" panose="020B0600070205080204" pitchFamily="34" charset="-128"/>
              </a:rPr>
              <a:t>To make prayer ministry as one of the approaches to ministry among Muslims</a:t>
            </a:r>
          </a:p>
          <a:p>
            <a:r>
              <a:rPr lang="en-US" altLang="en-US" sz="3200" dirty="0">
                <a:ea typeface="ＭＳ Ｐゴシック" panose="020B0600070205080204" pitchFamily="34" charset="-128"/>
              </a:rPr>
              <a:t>To demonstrate a more spiritual approach to mission among Muslims</a:t>
            </a:r>
          </a:p>
          <a:p>
            <a:r>
              <a:rPr lang="en-US" altLang="en-US" sz="3200" dirty="0">
                <a:ea typeface="ＭＳ Ｐゴシック" panose="020B0600070205080204" pitchFamily="34" charset="-128"/>
              </a:rPr>
              <a:t>To ensure that any believer involved in reaching out to Muslims leads a prayerful life</a:t>
            </a:r>
          </a:p>
          <a:p>
            <a:endParaRPr lang="en-NL" sz="2000" dirty="0"/>
          </a:p>
        </p:txBody>
      </p:sp>
    </p:spTree>
    <p:extLst>
      <p:ext uri="{BB962C8B-B14F-4D97-AF65-F5344CB8AC3E}">
        <p14:creationId xmlns:p14="http://schemas.microsoft.com/office/powerpoint/2010/main" val="22931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7FEA34-1D73-B513-BA75-76D615EBB5D2}"/>
              </a:ext>
            </a:extLst>
          </p:cNvPr>
          <p:cNvSpPr>
            <a:spLocks noGrp="1"/>
          </p:cNvSpPr>
          <p:nvPr>
            <p:ph type="title"/>
          </p:nvPr>
        </p:nvSpPr>
        <p:spPr/>
        <p:txBody>
          <a:bodyPr/>
          <a:lstStyle/>
          <a:p>
            <a:r>
              <a:rPr lang="en-KE" dirty="0"/>
              <a:t>1 Corintians 9:19-23</a:t>
            </a:r>
          </a:p>
        </p:txBody>
      </p:sp>
      <p:sp>
        <p:nvSpPr>
          <p:cNvPr id="4" name="Content Placeholder 3">
            <a:extLst>
              <a:ext uri="{FF2B5EF4-FFF2-40B4-BE49-F238E27FC236}">
                <a16:creationId xmlns:a16="http://schemas.microsoft.com/office/drawing/2014/main" id="{6123BB93-CD4C-C9DB-5314-E1E24504CB09}"/>
              </a:ext>
            </a:extLst>
          </p:cNvPr>
          <p:cNvSpPr>
            <a:spLocks noGrp="1"/>
          </p:cNvSpPr>
          <p:nvPr>
            <p:ph idx="1"/>
          </p:nvPr>
        </p:nvSpPr>
        <p:spPr/>
        <p:txBody>
          <a:bodyPr>
            <a:normAutofit/>
          </a:bodyPr>
          <a:lstStyle/>
          <a:p>
            <a:pPr marL="0" indent="0" algn="l">
              <a:buNone/>
            </a:pPr>
            <a:r>
              <a:rPr lang="en-GB" b="1" i="0" baseline="30000" dirty="0">
                <a:solidFill>
                  <a:srgbClr val="000000"/>
                </a:solidFill>
                <a:effectLst/>
                <a:latin typeface="system-ui"/>
              </a:rPr>
              <a:t>19 </a:t>
            </a:r>
            <a:r>
              <a:rPr lang="en-GB" b="0" i="0" dirty="0">
                <a:solidFill>
                  <a:srgbClr val="000000"/>
                </a:solidFill>
                <a:effectLst/>
                <a:latin typeface="system-ui"/>
              </a:rPr>
              <a:t>Though I am free and belong to no one, I have made myself a slave to everyone, to win as many as possible. </a:t>
            </a:r>
            <a:r>
              <a:rPr lang="en-GB" b="1" i="0" baseline="30000" dirty="0">
                <a:solidFill>
                  <a:srgbClr val="000000"/>
                </a:solidFill>
                <a:effectLst/>
                <a:latin typeface="system-ui"/>
              </a:rPr>
              <a:t>20 </a:t>
            </a:r>
            <a:r>
              <a:rPr lang="en-GB" b="0" i="0" dirty="0">
                <a:solidFill>
                  <a:srgbClr val="000000"/>
                </a:solidFill>
                <a:effectLst/>
                <a:latin typeface="system-ui"/>
              </a:rPr>
              <a:t>To the Jews I became like a Jew, to win the Jews. To those under the law I became like one under the law (though I myself am not under the law), so as to win those under the law. </a:t>
            </a:r>
            <a:r>
              <a:rPr lang="en-GB" b="1" i="0" baseline="30000" dirty="0">
                <a:solidFill>
                  <a:srgbClr val="000000"/>
                </a:solidFill>
                <a:effectLst/>
                <a:latin typeface="system-ui"/>
              </a:rPr>
              <a:t>21 </a:t>
            </a:r>
            <a:r>
              <a:rPr lang="en-GB" b="0" i="0" dirty="0">
                <a:solidFill>
                  <a:srgbClr val="000000"/>
                </a:solidFill>
                <a:effectLst/>
                <a:latin typeface="system-ui"/>
              </a:rPr>
              <a:t>To those not having the law I became like one not having the law (though I am not free from God’s law but am under Christ’s law), so as to win those not having the law. </a:t>
            </a:r>
            <a:r>
              <a:rPr lang="en-GB" b="1" i="0" baseline="30000" dirty="0">
                <a:solidFill>
                  <a:srgbClr val="000000"/>
                </a:solidFill>
                <a:effectLst/>
                <a:latin typeface="system-ui"/>
              </a:rPr>
              <a:t>22 </a:t>
            </a:r>
            <a:r>
              <a:rPr lang="en-GB" b="0" i="0" dirty="0">
                <a:solidFill>
                  <a:srgbClr val="000000"/>
                </a:solidFill>
                <a:effectLst/>
                <a:latin typeface="system-ui"/>
              </a:rPr>
              <a:t>To the weak I became weak, to win the weak. I have become all things to all people so that by all possible means I might save some. </a:t>
            </a:r>
            <a:r>
              <a:rPr lang="en-GB" b="1" i="0" baseline="30000" dirty="0">
                <a:solidFill>
                  <a:srgbClr val="000000"/>
                </a:solidFill>
                <a:effectLst/>
                <a:latin typeface="system-ui"/>
              </a:rPr>
              <a:t>23 </a:t>
            </a:r>
            <a:r>
              <a:rPr lang="en-GB" b="0" i="0" dirty="0">
                <a:solidFill>
                  <a:srgbClr val="000000"/>
                </a:solidFill>
                <a:effectLst/>
                <a:latin typeface="system-ui"/>
              </a:rPr>
              <a:t>I do all this for the sake of the gospel, that I may share in its blessings.</a:t>
            </a:r>
            <a:br>
              <a:rPr lang="en-GB" dirty="0"/>
            </a:br>
            <a:endParaRPr lang="en-KE" dirty="0"/>
          </a:p>
        </p:txBody>
      </p:sp>
    </p:spTree>
    <p:extLst>
      <p:ext uri="{BB962C8B-B14F-4D97-AF65-F5344CB8AC3E}">
        <p14:creationId xmlns:p14="http://schemas.microsoft.com/office/powerpoint/2010/main" val="321303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heckerboard(across)">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57DB-1DB7-0F32-906A-F39E489508EE}"/>
              </a:ext>
            </a:extLst>
          </p:cNvPr>
          <p:cNvSpPr>
            <a:spLocks noGrp="1"/>
          </p:cNvSpPr>
          <p:nvPr>
            <p:ph type="title"/>
          </p:nvPr>
        </p:nvSpPr>
        <p:spPr>
          <a:xfrm>
            <a:off x="838200" y="365126"/>
            <a:ext cx="10515600" cy="580806"/>
          </a:xfrm>
        </p:spPr>
        <p:txBody>
          <a:bodyPr>
            <a:normAutofit fontScale="90000"/>
          </a:bodyPr>
          <a:lstStyle/>
          <a:p>
            <a:r>
              <a:rPr lang="en-KE" dirty="0"/>
              <a:t>Evangelical Ministry</a:t>
            </a:r>
          </a:p>
        </p:txBody>
      </p:sp>
      <p:sp>
        <p:nvSpPr>
          <p:cNvPr id="3" name="Content Placeholder 2">
            <a:extLst>
              <a:ext uri="{FF2B5EF4-FFF2-40B4-BE49-F238E27FC236}">
                <a16:creationId xmlns:a16="http://schemas.microsoft.com/office/drawing/2014/main" id="{DB89A802-63ED-7DEF-47D4-86BB7070DC3E}"/>
              </a:ext>
            </a:extLst>
          </p:cNvPr>
          <p:cNvSpPr>
            <a:spLocks noGrp="1"/>
          </p:cNvSpPr>
          <p:nvPr>
            <p:ph idx="1"/>
          </p:nvPr>
        </p:nvSpPr>
        <p:spPr>
          <a:xfrm>
            <a:off x="838200" y="945932"/>
            <a:ext cx="10515600" cy="5231031"/>
          </a:xfrm>
        </p:spPr>
        <p:txBody>
          <a:bodyPr>
            <a:normAutofit/>
          </a:bodyPr>
          <a:lstStyle/>
          <a:p>
            <a:pPr algn="ctr"/>
            <a:r>
              <a:rPr lang="en-GB" dirty="0"/>
              <a:t>https://www.pray30days.org/store/30-days-of-prayer-2023-pdf</a:t>
            </a:r>
            <a:endParaRPr lang="en-KE" dirty="0"/>
          </a:p>
        </p:txBody>
      </p:sp>
      <p:pic>
        <p:nvPicPr>
          <p:cNvPr id="5" name="Picture 4">
            <a:extLst>
              <a:ext uri="{FF2B5EF4-FFF2-40B4-BE49-F238E27FC236}">
                <a16:creationId xmlns:a16="http://schemas.microsoft.com/office/drawing/2014/main" id="{9A0B12AE-786F-B38A-C54C-000229C25C84}"/>
              </a:ext>
            </a:extLst>
          </p:cNvPr>
          <p:cNvPicPr>
            <a:picLocks noChangeAspect="1"/>
          </p:cNvPicPr>
          <p:nvPr/>
        </p:nvPicPr>
        <p:blipFill>
          <a:blip r:embed="rId3"/>
          <a:stretch>
            <a:fillRect/>
          </a:stretch>
        </p:blipFill>
        <p:spPr>
          <a:xfrm>
            <a:off x="2325843" y="1468702"/>
            <a:ext cx="8541853" cy="5024172"/>
          </a:xfrm>
          <a:prstGeom prst="rect">
            <a:avLst/>
          </a:prstGeom>
        </p:spPr>
      </p:pic>
    </p:spTree>
    <p:extLst>
      <p:ext uri="{BB962C8B-B14F-4D97-AF65-F5344CB8AC3E}">
        <p14:creationId xmlns:p14="http://schemas.microsoft.com/office/powerpoint/2010/main" val="108742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314"/>
        <p:cNvGrpSpPr/>
        <p:nvPr/>
      </p:nvGrpSpPr>
      <p:grpSpPr>
        <a:xfrm>
          <a:off x="0" y="0"/>
          <a:ext cx="0" cy="0"/>
          <a:chOff x="0" y="0"/>
          <a:chExt cx="0" cy="0"/>
        </a:xfrm>
      </p:grpSpPr>
      <p:sp>
        <p:nvSpPr>
          <p:cNvPr id="3315" name="Google Shape;3315;p53"/>
          <p:cNvSpPr txBox="1">
            <a:spLocks noGrp="1"/>
          </p:cNvSpPr>
          <p:nvPr>
            <p:ph type="title"/>
          </p:nvPr>
        </p:nvSpPr>
        <p:spPr>
          <a:xfrm>
            <a:off x="959999" y="593367"/>
            <a:ext cx="6993828" cy="763600"/>
          </a:xfrm>
          <a:prstGeom prst="rect">
            <a:avLst/>
          </a:prstGeom>
        </p:spPr>
        <p:txBody>
          <a:bodyPr spcFirstLastPara="1" vert="horz" wrap="square" lIns="121900" tIns="121900" rIns="121900" bIns="121900" rtlCol="0" anchor="ctr" anchorCtr="0">
            <a:noAutofit/>
          </a:bodyPr>
          <a:lstStyle/>
          <a:p>
            <a:pPr algn="ctr"/>
            <a:r>
              <a:rPr lang="en-CA" dirty="0">
                <a:solidFill>
                  <a:schemeClr val="accent2"/>
                </a:solidFill>
              </a:rPr>
              <a:t>Objectives of Ramadan Prayer </a:t>
            </a:r>
            <a:r>
              <a:rPr lang="en-CA" dirty="0" err="1">
                <a:solidFill>
                  <a:schemeClr val="accent2"/>
                </a:solidFill>
              </a:rPr>
              <a:t>Intiative</a:t>
            </a:r>
            <a:endParaRPr lang="en-CA" dirty="0"/>
          </a:p>
        </p:txBody>
      </p:sp>
      <p:cxnSp>
        <p:nvCxnSpPr>
          <p:cNvPr id="3316" name="Google Shape;3316;p53"/>
          <p:cNvCxnSpPr/>
          <p:nvPr/>
        </p:nvCxnSpPr>
        <p:spPr>
          <a:xfrm>
            <a:off x="1109033" y="1823441"/>
            <a:ext cx="5402000" cy="0"/>
          </a:xfrm>
          <a:prstGeom prst="straightConnector1">
            <a:avLst/>
          </a:prstGeom>
          <a:noFill/>
          <a:ln w="19050" cap="flat" cmpd="sng">
            <a:solidFill>
              <a:schemeClr val="accent1"/>
            </a:solidFill>
            <a:prstDash val="solid"/>
            <a:round/>
            <a:headEnd type="none" w="med" len="med"/>
            <a:tailEnd type="none" w="med" len="med"/>
          </a:ln>
        </p:spPr>
      </p:cxnSp>
      <p:sp>
        <p:nvSpPr>
          <p:cNvPr id="3324" name="Google Shape;3324;p53"/>
          <p:cNvSpPr txBox="1"/>
          <p:nvPr/>
        </p:nvSpPr>
        <p:spPr>
          <a:xfrm>
            <a:off x="589297" y="1823441"/>
            <a:ext cx="10071795" cy="1839600"/>
          </a:xfrm>
          <a:prstGeom prst="rect">
            <a:avLst/>
          </a:prstGeom>
          <a:noFill/>
          <a:ln>
            <a:noFill/>
          </a:ln>
        </p:spPr>
        <p:txBody>
          <a:bodyPr spcFirstLastPara="1" wrap="square" lIns="121900" tIns="121900" rIns="121900" bIns="121900" anchor="t" anchorCtr="0">
            <a:noAutofit/>
          </a:bodyPr>
          <a:lstStyle/>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Establish and or enhance our relationships with Muslims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Pray for and with Muslim acquaintances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Meet the needs of Muslim acquaintances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Study scripture with Muslim acquaintances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Share the Three Angels’ Messages where opportunity avails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Establish an Adventist prayer </a:t>
            </a:r>
            <a:r>
              <a:rPr lang="en-CA" sz="3200" dirty="0" err="1">
                <a:solidFill>
                  <a:srgbClr val="90775D"/>
                </a:solidFill>
                <a:latin typeface="Manrope"/>
                <a:ea typeface="Manrope"/>
                <a:cs typeface="Manrope"/>
                <a:sym typeface="Manrope"/>
              </a:rPr>
              <a:t>Movemnt</a:t>
            </a:r>
            <a:r>
              <a:rPr lang="en-CA" sz="3200" dirty="0">
                <a:solidFill>
                  <a:srgbClr val="90775D"/>
                </a:solidFill>
                <a:latin typeface="Manrope"/>
                <a:ea typeface="Manrope"/>
                <a:cs typeface="Manrope"/>
                <a:sym typeface="Manrope"/>
              </a:rPr>
              <a:t> for our cousins</a:t>
            </a:r>
          </a:p>
        </p:txBody>
      </p:sp>
    </p:spTree>
    <p:extLst>
      <p:ext uri="{BB962C8B-B14F-4D97-AF65-F5344CB8AC3E}">
        <p14:creationId xmlns:p14="http://schemas.microsoft.com/office/powerpoint/2010/main" val="243333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15"/>
                                        </p:tgtEl>
                                        <p:attrNameLst>
                                          <p:attrName>style.visibility</p:attrName>
                                        </p:attrNameLst>
                                      </p:cBhvr>
                                      <p:to>
                                        <p:strVal val="visible"/>
                                      </p:to>
                                    </p:set>
                                    <p:anim calcmode="lin" valueType="num">
                                      <p:cBhvr additive="base">
                                        <p:cTn id="7" dur="500" fill="hold"/>
                                        <p:tgtEl>
                                          <p:spTgt spid="3315"/>
                                        </p:tgtEl>
                                        <p:attrNameLst>
                                          <p:attrName>ppt_x</p:attrName>
                                        </p:attrNameLst>
                                      </p:cBhvr>
                                      <p:tavLst>
                                        <p:tav tm="0">
                                          <p:val>
                                            <p:strVal val="#ppt_x"/>
                                          </p:val>
                                        </p:tav>
                                        <p:tav tm="100000">
                                          <p:val>
                                            <p:strVal val="#ppt_x"/>
                                          </p:val>
                                        </p:tav>
                                      </p:tavLst>
                                    </p:anim>
                                    <p:anim calcmode="lin" valueType="num">
                                      <p:cBhvr additive="base">
                                        <p:cTn id="8" dur="500" fill="hold"/>
                                        <p:tgtEl>
                                          <p:spTgt spid="33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324">
                                            <p:txEl>
                                              <p:pRg st="0" end="0"/>
                                            </p:txEl>
                                          </p:spTgt>
                                        </p:tgtEl>
                                        <p:attrNameLst>
                                          <p:attrName>style.visibility</p:attrName>
                                        </p:attrNameLst>
                                      </p:cBhvr>
                                      <p:to>
                                        <p:strVal val="visible"/>
                                      </p:to>
                                    </p:set>
                                    <p:animEffect transition="in" filter="checkerboard(across)">
                                      <p:cBhvr>
                                        <p:cTn id="13" dur="500"/>
                                        <p:tgtEl>
                                          <p:spTgt spid="33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324">
                                            <p:txEl>
                                              <p:pRg st="1" end="1"/>
                                            </p:txEl>
                                          </p:spTgt>
                                        </p:tgtEl>
                                        <p:attrNameLst>
                                          <p:attrName>style.visibility</p:attrName>
                                        </p:attrNameLst>
                                      </p:cBhvr>
                                      <p:to>
                                        <p:strVal val="visible"/>
                                      </p:to>
                                    </p:set>
                                    <p:animEffect transition="in" filter="checkerboard(across)">
                                      <p:cBhvr>
                                        <p:cTn id="18" dur="500"/>
                                        <p:tgtEl>
                                          <p:spTgt spid="33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324">
                                            <p:txEl>
                                              <p:pRg st="2" end="2"/>
                                            </p:txEl>
                                          </p:spTgt>
                                        </p:tgtEl>
                                        <p:attrNameLst>
                                          <p:attrName>style.visibility</p:attrName>
                                        </p:attrNameLst>
                                      </p:cBhvr>
                                      <p:to>
                                        <p:strVal val="visible"/>
                                      </p:to>
                                    </p:set>
                                    <p:animEffect transition="in" filter="checkerboard(across)">
                                      <p:cBhvr>
                                        <p:cTn id="23" dur="500"/>
                                        <p:tgtEl>
                                          <p:spTgt spid="33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324">
                                            <p:txEl>
                                              <p:pRg st="3" end="3"/>
                                            </p:txEl>
                                          </p:spTgt>
                                        </p:tgtEl>
                                        <p:attrNameLst>
                                          <p:attrName>style.visibility</p:attrName>
                                        </p:attrNameLst>
                                      </p:cBhvr>
                                      <p:to>
                                        <p:strVal val="visible"/>
                                      </p:to>
                                    </p:set>
                                    <p:animEffect transition="in" filter="checkerboard(across)">
                                      <p:cBhvr>
                                        <p:cTn id="28" dur="500"/>
                                        <p:tgtEl>
                                          <p:spTgt spid="33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24">
                                            <p:txEl>
                                              <p:pRg st="4" end="4"/>
                                            </p:txEl>
                                          </p:spTgt>
                                        </p:tgtEl>
                                        <p:attrNameLst>
                                          <p:attrName>style.visibility</p:attrName>
                                        </p:attrNameLst>
                                      </p:cBhvr>
                                      <p:to>
                                        <p:strVal val="visible"/>
                                      </p:to>
                                    </p:set>
                                    <p:anim calcmode="lin" valueType="num">
                                      <p:cBhvr additive="base">
                                        <p:cTn id="33" dur="500" fill="hold"/>
                                        <p:tgtEl>
                                          <p:spTgt spid="332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3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324">
                                            <p:txEl>
                                              <p:pRg st="5" end="5"/>
                                            </p:txEl>
                                          </p:spTgt>
                                        </p:tgtEl>
                                        <p:attrNameLst>
                                          <p:attrName>style.visibility</p:attrName>
                                        </p:attrNameLst>
                                      </p:cBhvr>
                                      <p:to>
                                        <p:strVal val="visible"/>
                                      </p:to>
                                    </p:set>
                                    <p:anim calcmode="lin" valueType="num">
                                      <p:cBhvr additive="base">
                                        <p:cTn id="39" dur="500" fill="hold"/>
                                        <p:tgtEl>
                                          <p:spTgt spid="3324">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32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314"/>
        <p:cNvGrpSpPr/>
        <p:nvPr/>
      </p:nvGrpSpPr>
      <p:grpSpPr>
        <a:xfrm>
          <a:off x="0" y="0"/>
          <a:ext cx="0" cy="0"/>
          <a:chOff x="0" y="0"/>
          <a:chExt cx="0" cy="0"/>
        </a:xfrm>
      </p:grpSpPr>
      <p:sp>
        <p:nvSpPr>
          <p:cNvPr id="3315" name="Google Shape;3315;p53"/>
          <p:cNvSpPr txBox="1">
            <a:spLocks noGrp="1"/>
          </p:cNvSpPr>
          <p:nvPr>
            <p:ph type="title"/>
          </p:nvPr>
        </p:nvSpPr>
        <p:spPr>
          <a:xfrm>
            <a:off x="960000" y="593367"/>
            <a:ext cx="10272000" cy="763600"/>
          </a:xfrm>
          <a:prstGeom prst="rect">
            <a:avLst/>
          </a:prstGeom>
        </p:spPr>
        <p:txBody>
          <a:bodyPr spcFirstLastPara="1" vert="horz" wrap="square" lIns="121900" tIns="121900" rIns="121900" bIns="121900" rtlCol="0" anchor="ctr" anchorCtr="0">
            <a:noAutofit/>
          </a:bodyPr>
          <a:lstStyle/>
          <a:p>
            <a:r>
              <a:rPr lang="en-CA" dirty="0">
                <a:solidFill>
                  <a:schemeClr val="accent2"/>
                </a:solidFill>
              </a:rPr>
              <a:t>The Focus</a:t>
            </a:r>
            <a:endParaRPr lang="en-CA" dirty="0"/>
          </a:p>
        </p:txBody>
      </p:sp>
      <p:cxnSp>
        <p:nvCxnSpPr>
          <p:cNvPr id="3316" name="Google Shape;3316;p53"/>
          <p:cNvCxnSpPr/>
          <p:nvPr/>
        </p:nvCxnSpPr>
        <p:spPr>
          <a:xfrm>
            <a:off x="1109033" y="1823441"/>
            <a:ext cx="5402000" cy="0"/>
          </a:xfrm>
          <a:prstGeom prst="straightConnector1">
            <a:avLst/>
          </a:prstGeom>
          <a:noFill/>
          <a:ln w="19050" cap="flat" cmpd="sng">
            <a:solidFill>
              <a:schemeClr val="accent1"/>
            </a:solidFill>
            <a:prstDash val="solid"/>
            <a:round/>
            <a:headEnd type="none" w="med" len="med"/>
            <a:tailEnd type="none" w="med" len="med"/>
          </a:ln>
        </p:spPr>
      </p:cxnSp>
      <p:sp>
        <p:nvSpPr>
          <p:cNvPr id="3324" name="Google Shape;3324;p53"/>
          <p:cNvSpPr txBox="1"/>
          <p:nvPr/>
        </p:nvSpPr>
        <p:spPr>
          <a:xfrm>
            <a:off x="959999" y="1968041"/>
            <a:ext cx="10071795" cy="1839600"/>
          </a:xfrm>
          <a:prstGeom prst="rect">
            <a:avLst/>
          </a:prstGeom>
          <a:noFill/>
          <a:ln>
            <a:noFill/>
          </a:ln>
        </p:spPr>
        <p:txBody>
          <a:bodyPr spcFirstLastPara="1" wrap="square" lIns="121900" tIns="121900" rIns="121900" bIns="121900" anchor="t" anchorCtr="0">
            <a:noAutofit/>
          </a:bodyPr>
          <a:lstStyle/>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Pray for people groups in the cities listed in the Ramadan Prayer Diary</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Pray for AMR leaders and work in different territories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Share a meal with Muslim neighbors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Prepare Iftar for Muslim communities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Study scripture with Muslim friends</a:t>
            </a:r>
          </a:p>
          <a:p>
            <a:pPr marL="609585" indent="-609585">
              <a:lnSpc>
                <a:spcPct val="110000"/>
              </a:lnSpc>
              <a:buFont typeface="+mj-lt"/>
              <a:buAutoNum type="arabicPeriod"/>
            </a:pPr>
            <a:r>
              <a:rPr lang="en-CA" sz="3200" dirty="0">
                <a:solidFill>
                  <a:srgbClr val="90775D"/>
                </a:solidFill>
                <a:latin typeface="Manrope"/>
                <a:ea typeface="Manrope"/>
                <a:cs typeface="Manrope"/>
                <a:sym typeface="Manrope"/>
              </a:rPr>
              <a:t>Join the Ramadan Global Prayer sessions (March 22 to April 21, 2023)</a:t>
            </a:r>
          </a:p>
        </p:txBody>
      </p:sp>
    </p:spTree>
    <p:extLst>
      <p:ext uri="{BB962C8B-B14F-4D97-AF65-F5344CB8AC3E}">
        <p14:creationId xmlns:p14="http://schemas.microsoft.com/office/powerpoint/2010/main" val="251128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15"/>
                                        </p:tgtEl>
                                        <p:attrNameLst>
                                          <p:attrName>style.visibility</p:attrName>
                                        </p:attrNameLst>
                                      </p:cBhvr>
                                      <p:to>
                                        <p:strVal val="visible"/>
                                      </p:to>
                                    </p:set>
                                    <p:animEffect transition="in" filter="checkerboard(across)">
                                      <p:cBhvr>
                                        <p:cTn id="7" dur="500"/>
                                        <p:tgtEl>
                                          <p:spTgt spid="33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324">
                                            <p:txEl>
                                              <p:pRg st="0" end="0"/>
                                            </p:txEl>
                                          </p:spTgt>
                                        </p:tgtEl>
                                        <p:attrNameLst>
                                          <p:attrName>style.visibility</p:attrName>
                                        </p:attrNameLst>
                                      </p:cBhvr>
                                      <p:to>
                                        <p:strVal val="visible"/>
                                      </p:to>
                                    </p:set>
                                    <p:animEffect transition="in" filter="checkerboard(across)">
                                      <p:cBhvr>
                                        <p:cTn id="12" dur="500"/>
                                        <p:tgtEl>
                                          <p:spTgt spid="33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324">
                                            <p:txEl>
                                              <p:pRg st="1" end="1"/>
                                            </p:txEl>
                                          </p:spTgt>
                                        </p:tgtEl>
                                        <p:attrNameLst>
                                          <p:attrName>style.visibility</p:attrName>
                                        </p:attrNameLst>
                                      </p:cBhvr>
                                      <p:to>
                                        <p:strVal val="visible"/>
                                      </p:to>
                                    </p:set>
                                    <p:animEffect transition="in" filter="checkerboard(across)">
                                      <p:cBhvr>
                                        <p:cTn id="17" dur="500"/>
                                        <p:tgtEl>
                                          <p:spTgt spid="33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324">
                                            <p:txEl>
                                              <p:pRg st="2" end="2"/>
                                            </p:txEl>
                                          </p:spTgt>
                                        </p:tgtEl>
                                        <p:attrNameLst>
                                          <p:attrName>style.visibility</p:attrName>
                                        </p:attrNameLst>
                                      </p:cBhvr>
                                      <p:to>
                                        <p:strVal val="visible"/>
                                      </p:to>
                                    </p:set>
                                    <p:animEffect transition="in" filter="checkerboard(across)">
                                      <p:cBhvr>
                                        <p:cTn id="22" dur="500"/>
                                        <p:tgtEl>
                                          <p:spTgt spid="33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324">
                                            <p:txEl>
                                              <p:pRg st="3" end="3"/>
                                            </p:txEl>
                                          </p:spTgt>
                                        </p:tgtEl>
                                        <p:attrNameLst>
                                          <p:attrName>style.visibility</p:attrName>
                                        </p:attrNameLst>
                                      </p:cBhvr>
                                      <p:to>
                                        <p:strVal val="visible"/>
                                      </p:to>
                                    </p:set>
                                    <p:animEffect transition="in" filter="checkerboard(across)">
                                      <p:cBhvr>
                                        <p:cTn id="27" dur="500"/>
                                        <p:tgtEl>
                                          <p:spTgt spid="33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324">
                                            <p:txEl>
                                              <p:pRg st="4" end="4"/>
                                            </p:txEl>
                                          </p:spTgt>
                                        </p:tgtEl>
                                        <p:attrNameLst>
                                          <p:attrName>style.visibility</p:attrName>
                                        </p:attrNameLst>
                                      </p:cBhvr>
                                      <p:to>
                                        <p:strVal val="visible"/>
                                      </p:to>
                                    </p:set>
                                    <p:animEffect transition="in" filter="checkerboard(across)">
                                      <p:cBhvr>
                                        <p:cTn id="32" dur="500"/>
                                        <p:tgtEl>
                                          <p:spTgt spid="33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324">
                                            <p:txEl>
                                              <p:pRg st="5" end="5"/>
                                            </p:txEl>
                                          </p:spTgt>
                                        </p:tgtEl>
                                        <p:attrNameLst>
                                          <p:attrName>style.visibility</p:attrName>
                                        </p:attrNameLst>
                                      </p:cBhvr>
                                      <p:to>
                                        <p:strVal val="visible"/>
                                      </p:to>
                                    </p:set>
                                    <p:animEffect transition="in" filter="checkerboard(across)">
                                      <p:cBhvr>
                                        <p:cTn id="37" dur="500"/>
                                        <p:tgtEl>
                                          <p:spTgt spid="33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76B8-9E88-BC4B-8E2B-1BDC31C8B675}"/>
              </a:ext>
            </a:extLst>
          </p:cNvPr>
          <p:cNvSpPr>
            <a:spLocks noGrp="1"/>
          </p:cNvSpPr>
          <p:nvPr>
            <p:ph type="title"/>
          </p:nvPr>
        </p:nvSpPr>
        <p:spPr>
          <a:xfrm>
            <a:off x="777240" y="731519"/>
            <a:ext cx="2845191" cy="3237579"/>
          </a:xfrm>
        </p:spPr>
        <p:txBody>
          <a:bodyPr>
            <a:normAutofit/>
          </a:bodyPr>
          <a:lstStyle/>
          <a:p>
            <a:r>
              <a:rPr lang="en-GB" sz="3800" dirty="0"/>
              <a:t>1 Timothy 2</a:t>
            </a:r>
            <a:endParaRPr lang="en-NL" sz="3800" dirty="0"/>
          </a:p>
        </p:txBody>
      </p:sp>
      <p:sp>
        <p:nvSpPr>
          <p:cNvPr id="3" name="Content Placeholder 2">
            <a:extLst>
              <a:ext uri="{FF2B5EF4-FFF2-40B4-BE49-F238E27FC236}">
                <a16:creationId xmlns:a16="http://schemas.microsoft.com/office/drawing/2014/main" id="{1417A16F-D49B-404A-BF26-11DAEF567328}"/>
              </a:ext>
            </a:extLst>
          </p:cNvPr>
          <p:cNvSpPr>
            <a:spLocks noGrp="1"/>
          </p:cNvSpPr>
          <p:nvPr>
            <p:ph idx="1"/>
          </p:nvPr>
        </p:nvSpPr>
        <p:spPr>
          <a:xfrm>
            <a:off x="3622431" y="686862"/>
            <a:ext cx="8143745" cy="5475129"/>
          </a:xfrm>
        </p:spPr>
        <p:txBody>
          <a:bodyPr anchor="ctr">
            <a:normAutofit/>
          </a:bodyPr>
          <a:lstStyle/>
          <a:p>
            <a:r>
              <a:rPr lang="en-GB" sz="3200" dirty="0"/>
              <a:t>I urge, then, first of all, that petitions, prayers, intercession and thanksgiving be </a:t>
            </a:r>
            <a:r>
              <a:rPr lang="en-GB" sz="3200" dirty="0">
                <a:highlight>
                  <a:srgbClr val="FFFF00"/>
                </a:highlight>
              </a:rPr>
              <a:t>made for all people</a:t>
            </a:r>
            <a:r>
              <a:rPr lang="en-GB" sz="3200" dirty="0"/>
              <a:t>— </a:t>
            </a:r>
            <a:r>
              <a:rPr lang="en-GB" sz="3200" b="1" baseline="30000" dirty="0"/>
              <a:t>2 </a:t>
            </a:r>
            <a:r>
              <a:rPr lang="en-GB" sz="3200" dirty="0"/>
              <a:t>for kings and all those in authority, that we may live peaceful and quiet lives in all godliness and holiness. </a:t>
            </a:r>
            <a:r>
              <a:rPr lang="en-GB" sz="3200" b="1" baseline="30000" dirty="0"/>
              <a:t>3 </a:t>
            </a:r>
            <a:r>
              <a:rPr lang="en-GB" sz="3200" dirty="0"/>
              <a:t>This is good, and pleases God our </a:t>
            </a:r>
            <a:r>
              <a:rPr lang="en-GB" sz="3200" dirty="0" err="1"/>
              <a:t>Savior</a:t>
            </a:r>
            <a:r>
              <a:rPr lang="en-GB" sz="3200" dirty="0"/>
              <a:t>, </a:t>
            </a:r>
            <a:r>
              <a:rPr lang="en-GB" sz="3200" b="1" baseline="30000" dirty="0"/>
              <a:t>4 </a:t>
            </a:r>
            <a:r>
              <a:rPr lang="en-GB" sz="3200" b="1" dirty="0">
                <a:highlight>
                  <a:srgbClr val="FFFF00"/>
                </a:highlight>
              </a:rPr>
              <a:t>who wants all people to be saved and to come to a knowledge of the truth. </a:t>
            </a:r>
            <a:r>
              <a:rPr lang="en-GB" sz="3200" b="1" baseline="30000" dirty="0"/>
              <a:t>5 </a:t>
            </a:r>
            <a:r>
              <a:rPr lang="en-GB" sz="3200" dirty="0"/>
              <a:t>For there is one God and one mediator between God and mankind, the man Christ Jesus</a:t>
            </a:r>
            <a:endParaRPr lang="en-NL" sz="3200" dirty="0"/>
          </a:p>
        </p:txBody>
      </p:sp>
    </p:spTree>
    <p:extLst>
      <p:ext uri="{BB962C8B-B14F-4D97-AF65-F5344CB8AC3E}">
        <p14:creationId xmlns:p14="http://schemas.microsoft.com/office/powerpoint/2010/main" val="23530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2025-79AF-DB44-80B6-A33015B20778}"/>
              </a:ext>
            </a:extLst>
          </p:cNvPr>
          <p:cNvSpPr>
            <a:spLocks noGrp="1"/>
          </p:cNvSpPr>
          <p:nvPr>
            <p:ph type="title"/>
          </p:nvPr>
        </p:nvSpPr>
        <p:spPr>
          <a:xfrm>
            <a:off x="6513788" y="365125"/>
            <a:ext cx="4840010" cy="1807305"/>
          </a:xfrm>
        </p:spPr>
        <p:txBody>
          <a:bodyPr>
            <a:normAutofit/>
          </a:bodyPr>
          <a:lstStyle/>
          <a:p>
            <a:pPr algn="ctr"/>
            <a:r>
              <a:rPr lang="en-US" altLang="en-US" sz="4100" b="1" dirty="0">
                <a:ea typeface="ＭＳ Ｐゴシック" panose="020B0600070205080204" pitchFamily="34" charset="-128"/>
              </a:rPr>
              <a:t>Objectives of Intercessory Prayer Ministry</a:t>
            </a:r>
            <a:endParaRPr lang="en-NL" sz="4100" dirty="0"/>
          </a:p>
        </p:txBody>
      </p:sp>
      <p:pic>
        <p:nvPicPr>
          <p:cNvPr id="4" name="Picture 3">
            <a:extLst>
              <a:ext uri="{FF2B5EF4-FFF2-40B4-BE49-F238E27FC236}">
                <a16:creationId xmlns:a16="http://schemas.microsoft.com/office/drawing/2014/main" id="{8162BFA3-2977-2F45-A05E-80EA19B784A8}"/>
              </a:ext>
            </a:extLst>
          </p:cNvPr>
          <p:cNvPicPr>
            <a:picLocks noChangeAspect="1"/>
          </p:cNvPicPr>
          <p:nvPr/>
        </p:nvPicPr>
        <p:blipFill rotWithShape="1">
          <a:blip r:embed="rId3"/>
          <a:srcRect t="15213" b="826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9FBE868-D73F-F447-A53B-FF24F596A883}"/>
              </a:ext>
            </a:extLst>
          </p:cNvPr>
          <p:cNvSpPr>
            <a:spLocks noGrp="1"/>
          </p:cNvSpPr>
          <p:nvPr>
            <p:ph idx="1"/>
          </p:nvPr>
        </p:nvSpPr>
        <p:spPr>
          <a:xfrm>
            <a:off x="6513788" y="2333297"/>
            <a:ext cx="4840010" cy="3843666"/>
          </a:xfrm>
        </p:spPr>
        <p:txBody>
          <a:bodyPr>
            <a:normAutofit fontScale="92500" lnSpcReduction="20000"/>
          </a:bodyPr>
          <a:lstStyle/>
          <a:p>
            <a:r>
              <a:rPr lang="en-US" altLang="en-US" sz="3200" dirty="0">
                <a:ea typeface="ＭＳ Ｐゴシック" panose="020B0600070205080204" pitchFamily="34" charset="-128"/>
              </a:rPr>
              <a:t>To make prayer ministry as one of the approaches to ministry among Muslims</a:t>
            </a:r>
          </a:p>
          <a:p>
            <a:r>
              <a:rPr lang="en-US" altLang="en-US" sz="3200" dirty="0">
                <a:ea typeface="ＭＳ Ｐゴシック" panose="020B0600070205080204" pitchFamily="34" charset="-128"/>
              </a:rPr>
              <a:t>To demonstrate a more spiritual approach to mission among Muslims</a:t>
            </a:r>
          </a:p>
          <a:p>
            <a:r>
              <a:rPr lang="en-US" altLang="en-US" sz="3200" dirty="0">
                <a:ea typeface="ＭＳ Ｐゴシック" panose="020B0600070205080204" pitchFamily="34" charset="-128"/>
              </a:rPr>
              <a:t>To ensure that any believer involved in reaching out to Muslims leads a prayerful life</a:t>
            </a:r>
          </a:p>
          <a:p>
            <a:endParaRPr lang="en-NL" sz="2000" dirty="0"/>
          </a:p>
        </p:txBody>
      </p:sp>
    </p:spTree>
    <p:extLst>
      <p:ext uri="{BB962C8B-B14F-4D97-AF65-F5344CB8AC3E}">
        <p14:creationId xmlns:p14="http://schemas.microsoft.com/office/powerpoint/2010/main" val="7507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light bulbs&#10;&#10;Description automatically generated with low confidence">
            <a:extLst>
              <a:ext uri="{FF2B5EF4-FFF2-40B4-BE49-F238E27FC236}">
                <a16:creationId xmlns:a16="http://schemas.microsoft.com/office/drawing/2014/main" id="{DC9EB7CB-2CF4-7B44-A8C3-3348DC525D14}"/>
              </a:ext>
            </a:extLst>
          </p:cNvPr>
          <p:cNvPicPr>
            <a:picLocks noChangeAspect="1"/>
          </p:cNvPicPr>
          <p:nvPr/>
        </p:nvPicPr>
        <p:blipFill rotWithShape="1">
          <a:blip r:embed="rId4"/>
          <a:srcRect t="24254" r="9090" b="9225"/>
          <a:stretch/>
        </p:blipFill>
        <p:spPr>
          <a:xfrm>
            <a:off x="3522468" y="10"/>
            <a:ext cx="8669532" cy="6857990"/>
          </a:xfrm>
          <a:prstGeom prst="rect">
            <a:avLst/>
          </a:prstGeom>
        </p:spPr>
      </p:pic>
      <p:sp>
        <p:nvSpPr>
          <p:cNvPr id="26" name="Rectangle 2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8C9F2B-05D1-A14E-A5F5-D6A522637289}"/>
              </a:ext>
            </a:extLst>
          </p:cNvPr>
          <p:cNvSpPr>
            <a:spLocks noGrp="1"/>
          </p:cNvSpPr>
          <p:nvPr>
            <p:ph type="title"/>
          </p:nvPr>
        </p:nvSpPr>
        <p:spPr>
          <a:xfrm>
            <a:off x="371093" y="1161288"/>
            <a:ext cx="3677123" cy="1124712"/>
          </a:xfrm>
        </p:spPr>
        <p:txBody>
          <a:bodyPr anchor="b">
            <a:normAutofit fontScale="90000"/>
          </a:bodyPr>
          <a:lstStyle/>
          <a:p>
            <a:r>
              <a:rPr lang="en-NL" sz="4000" b="1" dirty="0"/>
              <a:t>What is Ramadan</a:t>
            </a:r>
          </a:p>
        </p:txBody>
      </p:sp>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8640BB1-036D-AB41-9E37-8D7BD7E45F98}"/>
              </a:ext>
            </a:extLst>
          </p:cNvPr>
          <p:cNvSpPr>
            <a:spLocks noGrp="1"/>
          </p:cNvSpPr>
          <p:nvPr>
            <p:ph idx="1"/>
          </p:nvPr>
        </p:nvSpPr>
        <p:spPr>
          <a:xfrm>
            <a:off x="371094" y="2718054"/>
            <a:ext cx="5423916" cy="3207258"/>
          </a:xfrm>
        </p:spPr>
        <p:txBody>
          <a:bodyPr anchor="t">
            <a:normAutofit lnSpcReduction="10000"/>
          </a:bodyPr>
          <a:lstStyle/>
          <a:p>
            <a:pPr marL="514350" indent="-514350">
              <a:buFont typeface="+mj-lt"/>
              <a:buAutoNum type="arabicPeriod"/>
            </a:pPr>
            <a:r>
              <a:rPr lang="en-GB" dirty="0">
                <a:latin typeface="Calibri" panose="020F0502020204030204" pitchFamily="34" charset="0"/>
                <a:cs typeface="Calibri" panose="020F0502020204030204" pitchFamily="34" charset="0"/>
              </a:rPr>
              <a:t>It is the ninth month of the year according to the Islamic calendar which is regarded as the holiest month. </a:t>
            </a:r>
          </a:p>
          <a:p>
            <a:pPr marL="514350" indent="-514350">
              <a:buFont typeface="+mj-lt"/>
              <a:buAutoNum type="arabicPeriod"/>
            </a:pPr>
            <a:r>
              <a:rPr lang="en-NL" dirty="0">
                <a:latin typeface="Calibri" panose="020F0502020204030204" pitchFamily="34" charset="0"/>
                <a:cs typeface="Calibri" panose="020F0502020204030204" pitchFamily="34" charset="0"/>
              </a:rPr>
              <a:t>It is believed that the Qur’an was first revealed in </a:t>
            </a:r>
            <a:r>
              <a:rPr lang="en-NL">
                <a:latin typeface="Calibri" panose="020F0502020204030204" pitchFamily="34" charset="0"/>
                <a:cs typeface="Calibri" panose="020F0502020204030204" pitchFamily="34" charset="0"/>
              </a:rPr>
              <a:t>this month</a:t>
            </a:r>
            <a:r>
              <a:rPr lang="en-GB" dirty="0">
                <a:latin typeface="Calibri" panose="020F0502020204030204" pitchFamily="34" charset="0"/>
                <a:cs typeface="Calibri" panose="020F0502020204030204" pitchFamily="34" charset="0"/>
              </a:rPr>
              <a:t>.</a:t>
            </a:r>
            <a:endParaRPr lang="en-NL" dirty="0">
              <a:latin typeface="Calibri" panose="020F0502020204030204" pitchFamily="34" charset="0"/>
              <a:cs typeface="Calibri" panose="020F0502020204030204" pitchFamily="34" charset="0"/>
            </a:endParaRPr>
          </a:p>
          <a:p>
            <a:pPr marL="514350" indent="-514350">
              <a:buFont typeface="+mj-lt"/>
              <a:buAutoNum type="arabicPeriod"/>
            </a:pPr>
            <a:r>
              <a:rPr lang="en-GB" dirty="0">
                <a:latin typeface="Calibri" panose="020F0502020204030204" pitchFamily="34" charset="0"/>
                <a:cs typeface="Calibri" panose="020F0502020204030204" pitchFamily="34" charset="0"/>
              </a:rPr>
              <a:t>It is one of the five pillars of Islam.</a:t>
            </a:r>
          </a:p>
          <a:p>
            <a:endParaRPr lang="en-NL" sz="1700" dirty="0"/>
          </a:p>
        </p:txBody>
      </p:sp>
    </p:spTree>
    <p:extLst>
      <p:ext uri="{BB962C8B-B14F-4D97-AF65-F5344CB8AC3E}">
        <p14:creationId xmlns:p14="http://schemas.microsoft.com/office/powerpoint/2010/main" val="40164462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514F-351F-734B-9E57-EA40B91EFC70}"/>
              </a:ext>
            </a:extLst>
          </p:cNvPr>
          <p:cNvSpPr>
            <a:spLocks noGrp="1"/>
          </p:cNvSpPr>
          <p:nvPr>
            <p:ph type="title"/>
          </p:nvPr>
        </p:nvSpPr>
        <p:spPr>
          <a:xfrm>
            <a:off x="6289158" y="803325"/>
            <a:ext cx="5259707" cy="1325563"/>
          </a:xfrm>
        </p:spPr>
        <p:txBody>
          <a:bodyPr>
            <a:noAutofit/>
          </a:bodyPr>
          <a:lstStyle/>
          <a:p>
            <a:pPr algn="ctr"/>
            <a:r>
              <a:rPr lang="en-GB" sz="3200" b="1" dirty="0">
                <a:solidFill>
                  <a:schemeClr val="bg1"/>
                </a:solidFill>
              </a:rPr>
              <a:t>Muslims</a:t>
            </a:r>
            <a:r>
              <a:rPr lang="en-NL" sz="3200" b="1">
                <a:solidFill>
                  <a:schemeClr val="bg1"/>
                </a:solidFill>
              </a:rPr>
              <a:t> </a:t>
            </a:r>
            <a:r>
              <a:rPr lang="en-NL" sz="3200" b="1" dirty="0">
                <a:solidFill>
                  <a:schemeClr val="bg1"/>
                </a:solidFill>
              </a:rPr>
              <a:t>are instructed to fast according to the following verses</a:t>
            </a:r>
          </a:p>
        </p:txBody>
      </p:sp>
      <p:sp>
        <p:nvSpPr>
          <p:cNvPr id="22" name="Freeform: Shape 1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7D0F1BF2-5A04-1242-93FE-53870AD27816}"/>
              </a:ext>
            </a:extLst>
          </p:cNvPr>
          <p:cNvPicPr>
            <a:picLocks noChangeAspect="1"/>
          </p:cNvPicPr>
          <p:nvPr/>
        </p:nvPicPr>
        <p:blipFill rotWithShape="1">
          <a:blip r:embed="rId4"/>
          <a:srcRect t="14571" r="1" b="679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A06EE34A-D4A3-3948-A4A6-9F15CEF9DC41}"/>
              </a:ext>
            </a:extLst>
          </p:cNvPr>
          <p:cNvSpPr>
            <a:spLocks noGrp="1"/>
          </p:cNvSpPr>
          <p:nvPr>
            <p:ph idx="1"/>
          </p:nvPr>
        </p:nvSpPr>
        <p:spPr>
          <a:xfrm>
            <a:off x="5973288" y="2279018"/>
            <a:ext cx="5575584" cy="4050530"/>
          </a:xfrm>
        </p:spPr>
        <p:txBody>
          <a:bodyPr anchor="t">
            <a:normAutofit/>
          </a:bodyPr>
          <a:lstStyle/>
          <a:p>
            <a:r>
              <a:rPr lang="en-GB" sz="2400" dirty="0">
                <a:solidFill>
                  <a:schemeClr val="bg1"/>
                </a:solidFill>
                <a:latin typeface="Calibri" panose="020F0502020204030204" pitchFamily="34" charset="0"/>
                <a:cs typeface="Calibri" panose="020F0502020204030204" pitchFamily="34" charset="0"/>
              </a:rPr>
              <a:t>Oh you who believe! Fasting is prescribed to you as it was prescribed to those before you, </a:t>
            </a:r>
            <a:r>
              <a:rPr lang="en-GB" sz="2400" b="1" dirty="0">
                <a:solidFill>
                  <a:schemeClr val="bg1"/>
                </a:solidFill>
                <a:latin typeface="Calibri" panose="020F0502020204030204" pitchFamily="34" charset="0"/>
                <a:cs typeface="Calibri" panose="020F0502020204030204" pitchFamily="34" charset="0"/>
              </a:rPr>
              <a:t>that you may learn piety and righteousness</a:t>
            </a:r>
            <a:r>
              <a:rPr lang="en-GB" sz="2400" dirty="0">
                <a:solidFill>
                  <a:schemeClr val="bg1"/>
                </a:solidFill>
                <a:latin typeface="Calibri" panose="020F0502020204030204" pitchFamily="34" charset="0"/>
                <a:cs typeface="Calibri" panose="020F0502020204030204" pitchFamily="34" charset="0"/>
              </a:rPr>
              <a:t>". 2:183</a:t>
            </a:r>
          </a:p>
          <a:p>
            <a:r>
              <a:rPr lang="en-GB" sz="2400" dirty="0">
                <a:solidFill>
                  <a:schemeClr val="bg1"/>
                </a:solidFill>
                <a:latin typeface="Calibri" panose="020F0502020204030204" pitchFamily="34" charset="0"/>
                <a:cs typeface="Calibri" panose="020F0502020204030204" pitchFamily="34" charset="0"/>
              </a:rPr>
              <a:t>The most honoured by Allah amongst you are those best in taqwa (</a:t>
            </a:r>
            <a:r>
              <a:rPr lang="en-GB" sz="2400" b="1" dirty="0">
                <a:solidFill>
                  <a:schemeClr val="bg1"/>
                </a:solidFill>
              </a:rPr>
              <a:t>the most righteous of you)</a:t>
            </a:r>
            <a:r>
              <a:rPr lang="en-GB" sz="2400" dirty="0">
                <a:solidFill>
                  <a:schemeClr val="bg1"/>
                </a:solidFill>
              </a:rPr>
              <a:t>. 49:13</a:t>
            </a:r>
            <a:endParaRPr lang="en-GB" sz="2400" dirty="0">
              <a:solidFill>
                <a:schemeClr val="bg1"/>
              </a:solidFill>
              <a:latin typeface="Calibri" panose="020F0502020204030204" pitchFamily="34" charset="0"/>
              <a:cs typeface="Calibri" panose="020F0502020204030204" pitchFamily="34" charset="0"/>
            </a:endParaRPr>
          </a:p>
          <a:p>
            <a:r>
              <a:rPr lang="en-GB" sz="2400" dirty="0">
                <a:solidFill>
                  <a:schemeClr val="bg1"/>
                </a:solidFill>
                <a:latin typeface="Calibri" panose="020F0502020204030204" pitchFamily="34" charset="0"/>
                <a:cs typeface="Calibri" panose="020F0502020204030204" pitchFamily="34" charset="0"/>
              </a:rPr>
              <a:t>. . . And it is better for you that ye fast, if ye only knew." (Q 2:184)</a:t>
            </a:r>
            <a:endParaRPr lang="en-NL" sz="2400" dirty="0">
              <a:solidFill>
                <a:schemeClr val="bg1"/>
              </a:solidFill>
              <a:latin typeface="Calibri" panose="020F0502020204030204" pitchFamily="34" charset="0"/>
              <a:cs typeface="Calibri" panose="020F0502020204030204" pitchFamily="34" charset="0"/>
            </a:endParaRPr>
          </a:p>
          <a:p>
            <a:endParaRPr lang="en-NL" sz="1800" dirty="0"/>
          </a:p>
        </p:txBody>
      </p:sp>
    </p:spTree>
    <p:extLst>
      <p:ext uri="{BB962C8B-B14F-4D97-AF65-F5344CB8AC3E}">
        <p14:creationId xmlns:p14="http://schemas.microsoft.com/office/powerpoint/2010/main" val="13748832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3FA0208-8D2D-204E-AFEC-A1262B49AA35}"/>
              </a:ext>
            </a:extLst>
          </p:cNvPr>
          <p:cNvSpPr>
            <a:spLocks noGrp="1"/>
          </p:cNvSpPr>
          <p:nvPr>
            <p:ph type="title"/>
          </p:nvPr>
        </p:nvSpPr>
        <p:spPr>
          <a:xfrm>
            <a:off x="1014141" y="1450655"/>
            <a:ext cx="3932030" cy="3956690"/>
          </a:xfrm>
        </p:spPr>
        <p:txBody>
          <a:bodyPr anchor="ctr">
            <a:normAutofit/>
          </a:bodyPr>
          <a:lstStyle/>
          <a:p>
            <a:pPr algn="ctr"/>
            <a:r>
              <a:rPr lang="en-NL" sz="5600" dirty="0">
                <a:solidFill>
                  <a:schemeClr val="bg1"/>
                </a:solidFill>
              </a:rPr>
              <a:t>Islamic religion viewpoint on Ramadan Fasting</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207D8E-DDDB-6742-B13E-6A51D7B8B1AC}"/>
              </a:ext>
            </a:extLst>
          </p:cNvPr>
          <p:cNvSpPr>
            <a:spLocks noGrp="1"/>
          </p:cNvSpPr>
          <p:nvPr>
            <p:ph idx="1"/>
          </p:nvPr>
        </p:nvSpPr>
        <p:spPr>
          <a:xfrm>
            <a:off x="6096000" y="570016"/>
            <a:ext cx="5008901" cy="5854533"/>
          </a:xfrm>
        </p:spPr>
        <p:txBody>
          <a:bodyPr anchor="ctr">
            <a:normAutofit fontScale="92500" lnSpcReduction="10000"/>
          </a:bodyPr>
          <a:lstStyle/>
          <a:p>
            <a:pPr marL="457200" indent="-457200">
              <a:buFont typeface="+mj-lt"/>
              <a:buAutoNum type="arabicPeriod"/>
            </a:pPr>
            <a:r>
              <a:rPr lang="en-GB" sz="2000" b="1" dirty="0">
                <a:solidFill>
                  <a:schemeClr val="bg1"/>
                </a:solidFill>
                <a:latin typeface="Calibri" panose="020F0502020204030204" pitchFamily="34" charset="0"/>
                <a:cs typeface="Calibri" panose="020F0502020204030204" pitchFamily="34" charset="0"/>
              </a:rPr>
              <a:t>For the forgiveness of sins </a:t>
            </a:r>
            <a:r>
              <a:rPr lang="en-GB" sz="2000" dirty="0">
                <a:solidFill>
                  <a:schemeClr val="bg1"/>
                </a:solidFill>
                <a:latin typeface="Calibri" panose="020F0502020204030204" pitchFamily="34" charset="0"/>
                <a:cs typeface="Calibri" panose="020F0502020204030204" pitchFamily="34" charset="0"/>
              </a:rPr>
              <a:t>(Imam Bukhari 1:37).</a:t>
            </a:r>
          </a:p>
          <a:p>
            <a:pPr marL="457200" indent="-457200">
              <a:buFont typeface="+mj-lt"/>
              <a:buAutoNum type="arabicPeriod"/>
            </a:pPr>
            <a:r>
              <a:rPr lang="en-GB" sz="2000" b="1" dirty="0">
                <a:solidFill>
                  <a:schemeClr val="bg1"/>
                </a:solidFill>
                <a:latin typeface="Calibri" panose="020F0502020204030204" pitchFamily="34" charset="0"/>
                <a:cs typeface="Calibri" panose="020F0502020204030204" pitchFamily="34" charset="0"/>
              </a:rPr>
              <a:t>A special gate into paradise </a:t>
            </a:r>
            <a:r>
              <a:rPr lang="en-GB" sz="2000" dirty="0">
                <a:solidFill>
                  <a:schemeClr val="bg1"/>
                </a:solidFill>
                <a:latin typeface="Calibri" panose="020F0502020204030204" pitchFamily="34" charset="0"/>
                <a:cs typeface="Calibri" panose="020F0502020204030204" pitchFamily="34" charset="0"/>
              </a:rPr>
              <a:t>called </a:t>
            </a:r>
            <a:r>
              <a:rPr lang="en-GB" sz="2000" dirty="0" err="1">
                <a:solidFill>
                  <a:schemeClr val="bg1"/>
                </a:solidFill>
                <a:latin typeface="Calibri" panose="020F0502020204030204" pitchFamily="34" charset="0"/>
                <a:cs typeface="Calibri" panose="020F0502020204030204" pitchFamily="34" charset="0"/>
              </a:rPr>
              <a:t>ar</a:t>
            </a:r>
            <a:r>
              <a:rPr lang="en-GB" sz="2000" dirty="0">
                <a:solidFill>
                  <a:schemeClr val="bg1"/>
                </a:solidFill>
                <a:latin typeface="Calibri" panose="020F0502020204030204" pitchFamily="34" charset="0"/>
                <a:cs typeface="Calibri" panose="020F0502020204030204" pitchFamily="34" charset="0"/>
              </a:rPr>
              <a:t>-Rayyan. On the Day of Resurrection it will say: 'Where are those who fasted?' When the last [one] has passed through the gate, it will be locked." [Imam Bukhari and Imam Muslim].</a:t>
            </a:r>
          </a:p>
          <a:p>
            <a:pPr marL="457200" indent="-457200">
              <a:buFont typeface="+mj-lt"/>
              <a:buAutoNum type="arabicPeriod"/>
            </a:pPr>
            <a:r>
              <a:rPr lang="en-GB" sz="2000" b="1" dirty="0">
                <a:solidFill>
                  <a:schemeClr val="bg1"/>
                </a:solidFill>
                <a:latin typeface="Calibri" panose="020F0502020204030204" pitchFamily="34" charset="0"/>
                <a:cs typeface="Calibri" panose="020F0502020204030204" pitchFamily="34" charset="0"/>
              </a:rPr>
              <a:t>A sure way to paradise</a:t>
            </a:r>
          </a:p>
          <a:p>
            <a:pPr marL="457200" lvl="1" indent="0">
              <a:buNone/>
            </a:pPr>
            <a:r>
              <a:rPr lang="en-GB" sz="2000" dirty="0">
                <a:solidFill>
                  <a:schemeClr val="bg1"/>
                </a:solidFill>
                <a:latin typeface="Calibri" panose="020F0502020204030204" pitchFamily="34" charset="0"/>
                <a:cs typeface="Calibri" panose="020F0502020204030204" pitchFamily="34" charset="0"/>
              </a:rPr>
              <a:t>Abu </a:t>
            </a:r>
            <a:r>
              <a:rPr lang="en-GB" sz="2000" dirty="0" err="1">
                <a:solidFill>
                  <a:schemeClr val="bg1"/>
                </a:solidFill>
                <a:latin typeface="Calibri" panose="020F0502020204030204" pitchFamily="34" charset="0"/>
                <a:cs typeface="Calibri" panose="020F0502020204030204" pitchFamily="34" charset="0"/>
              </a:rPr>
              <a:t>Umaamah</a:t>
            </a:r>
            <a:r>
              <a:rPr lang="en-GB" sz="2000" dirty="0">
                <a:solidFill>
                  <a:schemeClr val="bg1"/>
                </a:solidFill>
                <a:latin typeface="Calibri" panose="020F0502020204030204" pitchFamily="34" charset="0"/>
                <a:cs typeface="Calibri" panose="020F0502020204030204" pitchFamily="34" charset="0"/>
              </a:rPr>
              <a:t> </a:t>
            </a:r>
            <a:r>
              <a:rPr lang="en-GB" sz="2000" dirty="0" err="1">
                <a:solidFill>
                  <a:schemeClr val="bg1"/>
                </a:solidFill>
                <a:latin typeface="Calibri" panose="020F0502020204030204" pitchFamily="34" charset="0"/>
                <a:cs typeface="Calibri" panose="020F0502020204030204" pitchFamily="34" charset="0"/>
              </a:rPr>
              <a:t>r.a.a</a:t>
            </a:r>
            <a:r>
              <a:rPr lang="en-GB" sz="2000" dirty="0">
                <a:solidFill>
                  <a:schemeClr val="bg1"/>
                </a:solidFill>
                <a:latin typeface="Calibri" panose="020F0502020204030204" pitchFamily="34" charset="0"/>
                <a:cs typeface="Calibri" panose="020F0502020204030204" pitchFamily="34" charset="0"/>
              </a:rPr>
              <a:t>. said: I said: 'O Messenger of Allah (saw), tell me of an action by which I may enter Paradise'. He said: 'Take to Fasting, there is nothing like it.' [Imam </a:t>
            </a:r>
            <a:r>
              <a:rPr lang="en-GB" sz="2000" dirty="0" err="1">
                <a:solidFill>
                  <a:schemeClr val="bg1"/>
                </a:solidFill>
                <a:latin typeface="Calibri" panose="020F0502020204030204" pitchFamily="34" charset="0"/>
                <a:cs typeface="Calibri" panose="020F0502020204030204" pitchFamily="34" charset="0"/>
              </a:rPr>
              <a:t>Nasai</a:t>
            </a:r>
            <a:r>
              <a:rPr lang="en-GB" sz="2000" dirty="0">
                <a:solidFill>
                  <a:schemeClr val="bg1"/>
                </a:solidFill>
                <a:latin typeface="Calibri" panose="020F0502020204030204" pitchFamily="34" charset="0"/>
                <a:cs typeface="Calibri" panose="020F0502020204030204" pitchFamily="34" charset="0"/>
              </a:rPr>
              <a:t>’, Ibn </a:t>
            </a:r>
            <a:r>
              <a:rPr lang="en-GB" sz="2000" dirty="0" err="1">
                <a:solidFill>
                  <a:schemeClr val="bg1"/>
                </a:solidFill>
                <a:latin typeface="Calibri" panose="020F0502020204030204" pitchFamily="34" charset="0"/>
                <a:cs typeface="Calibri" panose="020F0502020204030204" pitchFamily="34" charset="0"/>
              </a:rPr>
              <a:t>Hibbaan</a:t>
            </a:r>
            <a:r>
              <a:rPr lang="en-GB" sz="2000" dirty="0">
                <a:solidFill>
                  <a:schemeClr val="bg1"/>
                </a:solidFill>
                <a:latin typeface="Calibri" panose="020F0502020204030204" pitchFamily="34" charset="0"/>
                <a:cs typeface="Calibri" panose="020F0502020204030204" pitchFamily="34" charset="0"/>
              </a:rPr>
              <a:t>, Al-</a:t>
            </a:r>
            <a:r>
              <a:rPr lang="en-GB" sz="2000" dirty="0" err="1">
                <a:solidFill>
                  <a:schemeClr val="bg1"/>
                </a:solidFill>
                <a:latin typeface="Calibri" panose="020F0502020204030204" pitchFamily="34" charset="0"/>
                <a:cs typeface="Calibri" panose="020F0502020204030204" pitchFamily="34" charset="0"/>
              </a:rPr>
              <a:t>Haakim</a:t>
            </a:r>
            <a:r>
              <a:rPr lang="en-GB" sz="2000" dirty="0">
                <a:solidFill>
                  <a:schemeClr val="bg1"/>
                </a:solidFill>
                <a:latin typeface="Calibri" panose="020F0502020204030204" pitchFamily="34" charset="0"/>
                <a:cs typeface="Calibri" panose="020F0502020204030204" pitchFamily="34" charset="0"/>
              </a:rPr>
              <a:t>, Sahih]</a:t>
            </a:r>
            <a:endParaRPr lang="en-NL" sz="2000" dirty="0">
              <a:solidFill>
                <a:schemeClr val="bg1"/>
              </a:solidFill>
              <a:latin typeface="Calibri" panose="020F0502020204030204" pitchFamily="34" charset="0"/>
              <a:cs typeface="Calibri" panose="020F0502020204030204" pitchFamily="34" charset="0"/>
            </a:endParaRPr>
          </a:p>
          <a:p>
            <a:pPr marL="457200" indent="-457200">
              <a:buFont typeface="+mj-lt"/>
              <a:buAutoNum type="arabicPeriod"/>
            </a:pPr>
            <a:r>
              <a:rPr lang="en-NL" sz="2000" b="1" dirty="0">
                <a:solidFill>
                  <a:schemeClr val="bg1"/>
                </a:solidFill>
                <a:latin typeface="Calibri" panose="020F0502020204030204" pitchFamily="34" charset="0"/>
                <a:cs typeface="Calibri" panose="020F0502020204030204" pitchFamily="34" charset="0"/>
              </a:rPr>
              <a:t>It is the month of blessing </a:t>
            </a:r>
            <a:r>
              <a:rPr lang="en-GB" sz="2000" dirty="0">
                <a:solidFill>
                  <a:schemeClr val="bg1"/>
                </a:solidFill>
                <a:latin typeface="Calibri" panose="020F0502020204030204" pitchFamily="34" charset="0"/>
                <a:cs typeface="Calibri" panose="020F0502020204030204" pitchFamily="34" charset="0"/>
              </a:rPr>
              <a:t>[Imam </a:t>
            </a:r>
            <a:r>
              <a:rPr lang="en-GB" sz="2000" dirty="0" err="1">
                <a:solidFill>
                  <a:schemeClr val="bg1"/>
                </a:solidFill>
                <a:latin typeface="Calibri" panose="020F0502020204030204" pitchFamily="34" charset="0"/>
                <a:cs typeface="Calibri" panose="020F0502020204030204" pitchFamily="34" charset="0"/>
              </a:rPr>
              <a:t>Tabarani</a:t>
            </a:r>
            <a:r>
              <a:rPr lang="en-GB" sz="2000" dirty="0">
                <a:solidFill>
                  <a:schemeClr val="bg1"/>
                </a:solidFill>
                <a:latin typeface="Calibri" panose="020F0502020204030204" pitchFamily="34" charset="0"/>
                <a:cs typeface="Calibri" panose="020F0502020204030204" pitchFamily="34" charset="0"/>
              </a:rPr>
              <a:t>]</a:t>
            </a:r>
          </a:p>
          <a:p>
            <a:pPr marL="457200" indent="-457200">
              <a:buFont typeface="+mj-lt"/>
              <a:buAutoNum type="arabicPeriod"/>
            </a:pPr>
            <a:r>
              <a:rPr lang="en-GB" sz="2000" b="1" dirty="0">
                <a:solidFill>
                  <a:schemeClr val="bg1"/>
                </a:solidFill>
                <a:latin typeface="Calibri" panose="020F0502020204030204" pitchFamily="34" charset="0"/>
                <a:cs typeface="Calibri" panose="020F0502020204030204" pitchFamily="34" charset="0"/>
              </a:rPr>
              <a:t>When in Hell those who fasted will be protected</a:t>
            </a:r>
          </a:p>
          <a:p>
            <a:pPr marL="457200" lvl="1" indent="0">
              <a:buNone/>
            </a:pPr>
            <a:r>
              <a:rPr lang="en-GB" sz="2000" dirty="0">
                <a:solidFill>
                  <a:schemeClr val="bg1"/>
                </a:solidFill>
                <a:latin typeface="Calibri" panose="020F0502020204030204" pitchFamily="34" charset="0"/>
                <a:cs typeface="Calibri" panose="020F0502020204030204" pitchFamily="34" charset="0"/>
              </a:rPr>
              <a:t>"Fasting is a shield with which a servant protects himself from the Fire." [Imam Ahmad, Sahih]</a:t>
            </a:r>
            <a:endParaRPr lang="en-NL" sz="2000" dirty="0">
              <a:solidFill>
                <a:schemeClr val="bg1"/>
              </a:solidFill>
              <a:latin typeface="Calibri" panose="020F0502020204030204" pitchFamily="34" charset="0"/>
              <a:cs typeface="Calibri" panose="020F0502020204030204" pitchFamily="34" charset="0"/>
            </a:endParaRPr>
          </a:p>
          <a:p>
            <a:endParaRPr lang="en-NL" sz="1700" dirty="0">
              <a:solidFill>
                <a:schemeClr val="bg1"/>
              </a:solidFill>
            </a:endParaRPr>
          </a:p>
        </p:txBody>
      </p:sp>
    </p:spTree>
    <p:extLst>
      <p:ext uri="{BB962C8B-B14F-4D97-AF65-F5344CB8AC3E}">
        <p14:creationId xmlns:p14="http://schemas.microsoft.com/office/powerpoint/2010/main" val="182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500"/>
                                        <p:tgtEl>
                                          <p:spTgt spid="3">
                                            <p:txEl>
                                              <p:pRg st="2" end="2"/>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heckerboard(across)">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heckerboard(across)">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heckerboard(across)">
                                      <p:cBhvr>
                                        <p:cTn id="36" dur="500"/>
                                        <p:tgtEl>
                                          <p:spTgt spid="3">
                                            <p:txEl>
                                              <p:pRg st="5" end="5"/>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checkerboard(across)">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A4ABED-2F95-2F46-B5CF-D4593FFDF720}"/>
              </a:ext>
            </a:extLst>
          </p:cNvPr>
          <p:cNvPicPr>
            <a:picLocks noChangeAspect="1"/>
          </p:cNvPicPr>
          <p:nvPr/>
        </p:nvPicPr>
        <p:blipFill rotWithShape="1">
          <a:blip r:embed="rId4"/>
          <a:srcRect t="22978" r="9090" b="10501"/>
          <a:stretch/>
        </p:blipFill>
        <p:spPr>
          <a:xfrm>
            <a:off x="7826188" y="482928"/>
            <a:ext cx="4365812" cy="6857990"/>
          </a:xfrm>
          <a:prstGeom prst="rect">
            <a:avLst/>
          </a:prstGeom>
        </p:spPr>
      </p:pic>
      <p:sp>
        <p:nvSpPr>
          <p:cNvPr id="3" name="Content Placeholder 2">
            <a:extLst>
              <a:ext uri="{FF2B5EF4-FFF2-40B4-BE49-F238E27FC236}">
                <a16:creationId xmlns:a16="http://schemas.microsoft.com/office/drawing/2014/main" id="{4045B591-B522-5740-82C8-0F5129A0D002}"/>
              </a:ext>
            </a:extLst>
          </p:cNvPr>
          <p:cNvSpPr>
            <a:spLocks noGrp="1"/>
          </p:cNvSpPr>
          <p:nvPr>
            <p:ph idx="1"/>
          </p:nvPr>
        </p:nvSpPr>
        <p:spPr>
          <a:xfrm>
            <a:off x="0" y="482928"/>
            <a:ext cx="6172200" cy="5329293"/>
          </a:xfrm>
        </p:spPr>
        <p:txBody>
          <a:bodyPr anchor="t">
            <a:normAutofit/>
          </a:bodyPr>
          <a:lstStyle/>
          <a:p>
            <a:pPr marL="457200" indent="-457200" algn="ctr">
              <a:buFont typeface="+mj-lt"/>
              <a:buAutoNum type="arabicPeriod" startAt="6"/>
            </a:pPr>
            <a:r>
              <a:rPr lang="en-GB" sz="2000" b="1" dirty="0">
                <a:solidFill>
                  <a:schemeClr val="bg1"/>
                </a:solidFill>
                <a:latin typeface="Calibri" panose="020F0502020204030204" pitchFamily="34" charset="0"/>
                <a:cs typeface="Calibri" panose="020F0502020204030204" pitchFamily="34" charset="0"/>
              </a:rPr>
              <a:t>The Supplication of the Fasting Person is Answered </a:t>
            </a:r>
          </a:p>
          <a:p>
            <a:pPr marL="0" indent="0" algn="ctr">
              <a:buNone/>
            </a:pPr>
            <a:r>
              <a:rPr lang="en-GB" sz="2000" i="1" dirty="0">
                <a:solidFill>
                  <a:schemeClr val="bg1"/>
                </a:solidFill>
                <a:latin typeface="Calibri" panose="020F0502020204030204" pitchFamily="34" charset="0"/>
                <a:cs typeface="Calibri" panose="020F0502020204030204" pitchFamily="34" charset="0"/>
              </a:rPr>
              <a:t>"There are in the month of Ramadan in every day and night those to whom Allah grants freedom from the Fire, and there is for every Muslim an supplication which he can make and will be granted."</a:t>
            </a:r>
            <a:r>
              <a:rPr lang="en-GB" sz="2000" dirty="0" err="1">
                <a:solidFill>
                  <a:schemeClr val="bg1"/>
                </a:solidFill>
                <a:latin typeface="Calibri" panose="020F0502020204030204" pitchFamily="34" charset="0"/>
                <a:cs typeface="Calibri" panose="020F0502020204030204" pitchFamily="34" charset="0"/>
              </a:rPr>
              <a:t>Al-Bazzar</a:t>
            </a:r>
            <a:r>
              <a:rPr lang="en-GB" sz="2000" dirty="0">
                <a:solidFill>
                  <a:schemeClr val="bg1"/>
                </a:solidFill>
                <a:latin typeface="Calibri" panose="020F0502020204030204" pitchFamily="34" charset="0"/>
                <a:cs typeface="Calibri" panose="020F0502020204030204" pitchFamily="34" charset="0"/>
              </a:rPr>
              <a:t> and Ahmad. </a:t>
            </a:r>
            <a:r>
              <a:rPr lang="en-GB" sz="2000" i="1" dirty="0">
                <a:solidFill>
                  <a:schemeClr val="bg1"/>
                </a:solidFill>
                <a:latin typeface="Calibri" panose="020F0502020204030204" pitchFamily="34" charset="0"/>
                <a:cs typeface="Calibri" panose="020F0502020204030204" pitchFamily="34" charset="0"/>
              </a:rPr>
              <a:t>Sahih</a:t>
            </a:r>
          </a:p>
          <a:p>
            <a:pPr marL="457200" indent="-457200" algn="ctr">
              <a:buFont typeface="+mj-lt"/>
              <a:buAutoNum type="arabicPeriod" startAt="7"/>
            </a:pPr>
            <a:r>
              <a:rPr lang="en-GB" sz="2000" b="1" dirty="0">
                <a:solidFill>
                  <a:schemeClr val="bg1"/>
                </a:solidFill>
                <a:latin typeface="Calibri" panose="020F0502020204030204" pitchFamily="34" charset="0"/>
                <a:cs typeface="Calibri" panose="020F0502020204030204" pitchFamily="34" charset="0"/>
              </a:rPr>
              <a:t>Fasting is a shield against one’s desires  </a:t>
            </a:r>
            <a:r>
              <a:rPr lang="en-GB" sz="2000" dirty="0">
                <a:solidFill>
                  <a:schemeClr val="bg1"/>
                </a:solidFill>
                <a:latin typeface="Calibri" panose="020F0502020204030204" pitchFamily="34" charset="0"/>
                <a:cs typeface="Calibri" panose="020F0502020204030204" pitchFamily="34" charset="0"/>
              </a:rPr>
              <a:t>al-</a:t>
            </a:r>
            <a:r>
              <a:rPr lang="en-GB" sz="2000" dirty="0" err="1">
                <a:solidFill>
                  <a:schemeClr val="bg1"/>
                </a:solidFill>
                <a:latin typeface="Calibri" panose="020F0502020204030204" pitchFamily="34" charset="0"/>
                <a:cs typeface="Calibri" panose="020F0502020204030204" pitchFamily="34" charset="0"/>
              </a:rPr>
              <a:t>Bukhaari</a:t>
            </a:r>
            <a:r>
              <a:rPr lang="en-GB" sz="2000" dirty="0">
                <a:solidFill>
                  <a:schemeClr val="bg1"/>
                </a:solidFill>
                <a:latin typeface="Calibri" panose="020F0502020204030204" pitchFamily="34" charset="0"/>
                <a:cs typeface="Calibri" panose="020F0502020204030204" pitchFamily="34" charset="0"/>
              </a:rPr>
              <a:t>, 1894; Muslim, 1151 </a:t>
            </a:r>
          </a:p>
          <a:p>
            <a:pPr marL="457200" indent="-457200" algn="ctr">
              <a:buFont typeface="+mj-lt"/>
              <a:buAutoNum type="arabicPeriod" startAt="7"/>
            </a:pPr>
            <a:r>
              <a:rPr lang="en-NL" sz="2000" b="1" dirty="0">
                <a:solidFill>
                  <a:schemeClr val="bg1"/>
                </a:solidFill>
              </a:rPr>
              <a:t>The devils are chained.</a:t>
            </a:r>
          </a:p>
          <a:p>
            <a:pPr marL="0" indent="0" algn="ctr">
              <a:buNone/>
            </a:pPr>
            <a:r>
              <a:rPr lang="en-US" sz="2000" i="1" dirty="0">
                <a:solidFill>
                  <a:schemeClr val="bg1"/>
                </a:solidFill>
                <a:latin typeface="Calibri" panose="020F0502020204030204" pitchFamily="34" charset="0"/>
                <a:cs typeface="Calibri" panose="020F0502020204030204" pitchFamily="34" charset="0"/>
              </a:rPr>
              <a:t>Sahih al-Bukhari 31: 123; Sahih Muslim Book 6, Number 2361:</a:t>
            </a:r>
          </a:p>
          <a:p>
            <a:pPr marL="0" indent="0" algn="ctr">
              <a:buNone/>
            </a:pPr>
            <a:r>
              <a:rPr lang="en-US" sz="2000" dirty="0">
                <a:solidFill>
                  <a:schemeClr val="bg1"/>
                </a:solidFill>
                <a:latin typeface="Calibri" panose="020F0502020204030204" pitchFamily="34" charset="0"/>
                <a:cs typeface="Calibri" panose="020F0502020204030204" pitchFamily="34" charset="0"/>
              </a:rPr>
              <a:t>Abu Huraira reported Allah's Messenger (may peace be upon him) as saying: When there comes the month of Ramadan, </a:t>
            </a:r>
            <a:r>
              <a:rPr lang="en-US" sz="2000" u="sng" dirty="0">
                <a:solidFill>
                  <a:schemeClr val="bg1"/>
                </a:solidFill>
                <a:latin typeface="Calibri" panose="020F0502020204030204" pitchFamily="34" charset="0"/>
                <a:cs typeface="Calibri" panose="020F0502020204030204" pitchFamily="34" charset="0"/>
              </a:rPr>
              <a:t>the gates of mercy are opened, and the gates of Hell are locked and the devils are chained,</a:t>
            </a:r>
          </a:p>
          <a:p>
            <a:pPr marL="0" indent="0">
              <a:buNone/>
            </a:pPr>
            <a:endParaRPr lang="en-GB" sz="1100" dirty="0">
              <a:solidFill>
                <a:schemeClr val="bg1"/>
              </a:solidFill>
              <a:latin typeface="Calibri" panose="020F0502020204030204" pitchFamily="34" charset="0"/>
              <a:cs typeface="Calibri" panose="020F0502020204030204" pitchFamily="34" charset="0"/>
            </a:endParaRPr>
          </a:p>
          <a:p>
            <a:endParaRPr lang="en-NL" sz="1100" dirty="0"/>
          </a:p>
        </p:txBody>
      </p:sp>
    </p:spTree>
    <p:extLst>
      <p:ext uri="{BB962C8B-B14F-4D97-AF65-F5344CB8AC3E}">
        <p14:creationId xmlns:p14="http://schemas.microsoft.com/office/powerpoint/2010/main" val="33746794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B5AE807-B651-3C43-9FFB-C51FBFC9E4CF}"/>
              </a:ext>
            </a:extLst>
          </p:cNvPr>
          <p:cNvPicPr>
            <a:picLocks noChangeAspect="1"/>
          </p:cNvPicPr>
          <p:nvPr/>
        </p:nvPicPr>
        <p:blipFill rotWithShape="1">
          <a:blip r:embed="rId4"/>
          <a:srcRect t="22978" r="9090" b="1050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8DDB9E-077C-974B-B93D-5FAA159C4C96}"/>
              </a:ext>
            </a:extLst>
          </p:cNvPr>
          <p:cNvSpPr>
            <a:spLocks noGrp="1"/>
          </p:cNvSpPr>
          <p:nvPr>
            <p:ph type="title"/>
          </p:nvPr>
        </p:nvSpPr>
        <p:spPr>
          <a:xfrm>
            <a:off x="371093" y="1161288"/>
            <a:ext cx="4600300" cy="1124712"/>
          </a:xfrm>
        </p:spPr>
        <p:txBody>
          <a:bodyPr anchor="b">
            <a:normAutofit/>
          </a:bodyPr>
          <a:lstStyle/>
          <a:p>
            <a:pPr algn="ctr"/>
            <a:r>
              <a:rPr lang="en-NL" sz="3600" b="1" dirty="0"/>
              <a:t>What each Muslim is requred to do</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03A412-7B92-6B48-B2C7-53F958F4EA10}"/>
              </a:ext>
            </a:extLst>
          </p:cNvPr>
          <p:cNvSpPr>
            <a:spLocks noGrp="1"/>
          </p:cNvSpPr>
          <p:nvPr>
            <p:ph idx="1"/>
          </p:nvPr>
        </p:nvSpPr>
        <p:spPr>
          <a:xfrm>
            <a:off x="371094" y="2718053"/>
            <a:ext cx="6350982" cy="3766829"/>
          </a:xfrm>
        </p:spPr>
        <p:txBody>
          <a:bodyPr anchor="t">
            <a:normAutofit/>
          </a:bodyPr>
          <a:lstStyle/>
          <a:p>
            <a:pPr marL="514350" indent="-514350">
              <a:buFont typeface="+mj-lt"/>
              <a:buAutoNum type="arabicPeriod"/>
            </a:pPr>
            <a:r>
              <a:rPr lang="en-NL" dirty="0">
                <a:latin typeface="Calibri" panose="020F0502020204030204" pitchFamily="34" charset="0"/>
                <a:cs typeface="Calibri" panose="020F0502020204030204" pitchFamily="34" charset="0"/>
              </a:rPr>
              <a:t>To fast for 12 hours during the day</a:t>
            </a:r>
          </a:p>
          <a:p>
            <a:pPr marL="514350" indent="-514350">
              <a:buFont typeface="+mj-lt"/>
              <a:buAutoNum type="arabicPeriod"/>
            </a:pPr>
            <a:r>
              <a:rPr lang="en-NL" dirty="0">
                <a:latin typeface="Calibri" panose="020F0502020204030204" pitchFamily="34" charset="0"/>
                <a:cs typeface="Calibri" panose="020F0502020204030204" pitchFamily="34" charset="0"/>
              </a:rPr>
              <a:t>To perform prayer 5 times a day, plus other sunnah (traditional) prayers</a:t>
            </a:r>
          </a:p>
          <a:p>
            <a:pPr marL="514350" indent="-514350">
              <a:buFont typeface="+mj-lt"/>
              <a:buAutoNum type="arabicPeriod"/>
            </a:pPr>
            <a:r>
              <a:rPr lang="en-NL" dirty="0">
                <a:latin typeface="Calibri" panose="020F0502020204030204" pitchFamily="34" charset="0"/>
                <a:cs typeface="Calibri" panose="020F0502020204030204" pitchFamily="34" charset="0"/>
              </a:rPr>
              <a:t>To read Qur’an all the 30 parts of the Qur’an are called Juzu, each Juzu per day</a:t>
            </a:r>
          </a:p>
          <a:p>
            <a:pPr marL="514350" indent="-514350">
              <a:buFont typeface="+mj-lt"/>
              <a:buAutoNum type="arabicPeriod"/>
            </a:pPr>
            <a:r>
              <a:rPr lang="en-NL" dirty="0">
                <a:latin typeface="Calibri" panose="020F0502020204030204" pitchFamily="34" charset="0"/>
                <a:cs typeface="Calibri" panose="020F0502020204030204" pitchFamily="34" charset="0"/>
              </a:rPr>
              <a:t>To help those in need</a:t>
            </a:r>
          </a:p>
          <a:p>
            <a:pPr marL="514350" indent="-514350">
              <a:buFont typeface="+mj-lt"/>
              <a:buAutoNum type="arabicPeriod"/>
            </a:pPr>
            <a:r>
              <a:rPr lang="en-US" dirty="0"/>
              <a:t>To be devoted to reading the Qur’an</a:t>
            </a:r>
            <a:endParaRPr lang="en-NL" dirty="0"/>
          </a:p>
        </p:txBody>
      </p:sp>
    </p:spTree>
    <p:extLst>
      <p:ext uri="{BB962C8B-B14F-4D97-AF65-F5344CB8AC3E}">
        <p14:creationId xmlns:p14="http://schemas.microsoft.com/office/powerpoint/2010/main" val="19781494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light bulbs&#10;&#10;Description automatically generated with low confidence">
            <a:extLst>
              <a:ext uri="{FF2B5EF4-FFF2-40B4-BE49-F238E27FC236}">
                <a16:creationId xmlns:a16="http://schemas.microsoft.com/office/drawing/2014/main" id="{37351DC8-CC1E-5A4D-BF0E-C1412D19A0D2}"/>
              </a:ext>
            </a:extLst>
          </p:cNvPr>
          <p:cNvPicPr>
            <a:picLocks noChangeAspect="1"/>
          </p:cNvPicPr>
          <p:nvPr/>
        </p:nvPicPr>
        <p:blipFill rotWithShape="1">
          <a:blip r:embed="rId4">
            <a:alphaModFix amt="40000"/>
          </a:blip>
          <a:srcRect t="27875" r="-1" b="20094"/>
          <a:stretch/>
        </p:blipFill>
        <p:spPr>
          <a:xfrm>
            <a:off x="20" y="10"/>
            <a:ext cx="12191979" cy="6857990"/>
          </a:xfrm>
          <a:prstGeom prst="rect">
            <a:avLst/>
          </a:prstGeom>
        </p:spPr>
      </p:pic>
      <p:sp>
        <p:nvSpPr>
          <p:cNvPr id="2" name="Title 1">
            <a:extLst>
              <a:ext uri="{FF2B5EF4-FFF2-40B4-BE49-F238E27FC236}">
                <a16:creationId xmlns:a16="http://schemas.microsoft.com/office/drawing/2014/main" id="{2C17D7DF-C20D-9448-98A0-D65CC2F23307}"/>
              </a:ext>
            </a:extLst>
          </p:cNvPr>
          <p:cNvSpPr>
            <a:spLocks noGrp="1"/>
          </p:cNvSpPr>
          <p:nvPr>
            <p:ph type="title"/>
          </p:nvPr>
        </p:nvSpPr>
        <p:spPr>
          <a:xfrm>
            <a:off x="841249" y="941832"/>
            <a:ext cx="10506456" cy="2057400"/>
          </a:xfrm>
        </p:spPr>
        <p:txBody>
          <a:bodyPr anchor="b">
            <a:normAutofit/>
          </a:bodyPr>
          <a:lstStyle/>
          <a:p>
            <a:r>
              <a:rPr lang="en-NL" sz="5000" dirty="0"/>
              <a:t>Missional implications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9ECB684-3DD2-644D-B19B-8F2015DAAE93}"/>
              </a:ext>
            </a:extLst>
          </p:cNvPr>
          <p:cNvSpPr>
            <a:spLocks noGrp="1"/>
          </p:cNvSpPr>
          <p:nvPr>
            <p:ph idx="1"/>
          </p:nvPr>
        </p:nvSpPr>
        <p:spPr>
          <a:xfrm>
            <a:off x="841248" y="3502152"/>
            <a:ext cx="10506456" cy="2670048"/>
          </a:xfrm>
        </p:spPr>
        <p:txBody>
          <a:bodyPr>
            <a:normAutofit/>
          </a:bodyPr>
          <a:lstStyle/>
          <a:p>
            <a:r>
              <a:rPr lang="en-NL" sz="3200" dirty="0">
                <a:latin typeface="Calibri" panose="020F0502020204030204" pitchFamily="34" charset="0"/>
                <a:cs typeface="Calibri" panose="020F0502020204030204" pitchFamily="34" charset="0"/>
              </a:rPr>
              <a:t>Majority of them are </a:t>
            </a:r>
            <a:r>
              <a:rPr lang="en-NL" sz="3200">
                <a:latin typeface="Calibri" panose="020F0502020204030204" pitchFamily="34" charset="0"/>
                <a:cs typeface="Calibri" panose="020F0502020204030204" pitchFamily="34" charset="0"/>
              </a:rPr>
              <a:t>devoted </a:t>
            </a:r>
            <a:r>
              <a:rPr lang="en-GB" sz="3200" dirty="0">
                <a:latin typeface="Calibri" panose="020F0502020204030204" pitchFamily="34" charset="0"/>
                <a:cs typeface="Calibri" panose="020F0502020204030204" pitchFamily="34" charset="0"/>
              </a:rPr>
              <a:t>to</a:t>
            </a:r>
            <a:r>
              <a:rPr lang="en-NL" sz="3200">
                <a:latin typeface="Calibri" panose="020F0502020204030204" pitchFamily="34" charset="0"/>
                <a:cs typeface="Calibri" panose="020F0502020204030204" pitchFamily="34" charset="0"/>
              </a:rPr>
              <a:t> </a:t>
            </a:r>
            <a:r>
              <a:rPr lang="en-NL" sz="3200" dirty="0">
                <a:latin typeface="Calibri" panose="020F0502020204030204" pitchFamily="34" charset="0"/>
                <a:cs typeface="Calibri" panose="020F0502020204030204" pitchFamily="34" charset="0"/>
              </a:rPr>
              <a:t>spiritual matters by;</a:t>
            </a:r>
          </a:p>
          <a:p>
            <a:pPr marL="514350" indent="-514350">
              <a:buFont typeface="+mj-lt"/>
              <a:buAutoNum type="arabicPeriod"/>
            </a:pPr>
            <a:r>
              <a:rPr lang="en-NL" sz="3200" dirty="0">
                <a:latin typeface="Calibri" panose="020F0502020204030204" pitchFamily="34" charset="0"/>
                <a:cs typeface="Calibri" panose="020F0502020204030204" pitchFamily="34" charset="0"/>
              </a:rPr>
              <a:t>Spending more time in prayer and study of scriptures</a:t>
            </a:r>
          </a:p>
          <a:p>
            <a:pPr marL="514350" indent="-514350">
              <a:buFont typeface="+mj-lt"/>
              <a:buAutoNum type="arabicPeriod"/>
            </a:pPr>
            <a:r>
              <a:rPr lang="en-NL" sz="3200">
                <a:latin typeface="Calibri" panose="020F0502020204030204" pitchFamily="34" charset="0"/>
                <a:cs typeface="Calibri" panose="020F0502020204030204" pitchFamily="34" charset="0"/>
              </a:rPr>
              <a:t>Exercising humility</a:t>
            </a:r>
            <a:endParaRPr lang="en-GB" sz="3200" dirty="0">
              <a:latin typeface="Calibri" panose="020F0502020204030204" pitchFamily="34" charset="0"/>
              <a:cs typeface="Calibri" panose="020F0502020204030204" pitchFamily="34" charset="0"/>
            </a:endParaRPr>
          </a:p>
          <a:p>
            <a:pPr marL="514350" indent="-514350">
              <a:buFont typeface="+mj-lt"/>
              <a:buAutoNum type="arabicPeriod"/>
            </a:pPr>
            <a:r>
              <a:rPr lang="en-NL" sz="3200">
                <a:latin typeface="Calibri" panose="020F0502020204030204" pitchFamily="34" charset="0"/>
                <a:cs typeface="Calibri" panose="020F0502020204030204" pitchFamily="34" charset="0"/>
              </a:rPr>
              <a:t>They </a:t>
            </a:r>
            <a:r>
              <a:rPr lang="en-NL" sz="3200" dirty="0">
                <a:latin typeface="Calibri" panose="020F0502020204030204" pitchFamily="34" charset="0"/>
                <a:cs typeface="Calibri" panose="020F0502020204030204" pitchFamily="34" charset="0"/>
              </a:rPr>
              <a:t>are also very friendly and open to visitors</a:t>
            </a:r>
          </a:p>
          <a:p>
            <a:endParaRPr lang="en-NL" sz="2000" dirty="0"/>
          </a:p>
        </p:txBody>
      </p:sp>
    </p:spTree>
    <p:extLst>
      <p:ext uri="{BB962C8B-B14F-4D97-AF65-F5344CB8AC3E}">
        <p14:creationId xmlns:p14="http://schemas.microsoft.com/office/powerpoint/2010/main" val="14106172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CD67FD-EF03-3443-8D8C-9D1999196EB1}"/>
              </a:ext>
            </a:extLst>
          </p:cNvPr>
          <p:cNvSpPr>
            <a:spLocks noGrp="1"/>
          </p:cNvSpPr>
          <p:nvPr>
            <p:ph type="title"/>
          </p:nvPr>
        </p:nvSpPr>
        <p:spPr>
          <a:xfrm>
            <a:off x="2311147" y="365760"/>
            <a:ext cx="7569706" cy="1288238"/>
          </a:xfrm>
        </p:spPr>
        <p:txBody>
          <a:bodyPr anchor="ctr">
            <a:normAutofit/>
          </a:bodyPr>
          <a:lstStyle/>
          <a:p>
            <a:pPr algn="ctr"/>
            <a:r>
              <a:rPr lang="en-NL" dirty="0"/>
              <a:t>GCAMR Office</a:t>
            </a:r>
          </a:p>
        </p:txBody>
      </p:sp>
      <p:sp>
        <p:nvSpPr>
          <p:cNvPr id="3" name="Content Placeholder 2">
            <a:extLst>
              <a:ext uri="{FF2B5EF4-FFF2-40B4-BE49-F238E27FC236}">
                <a16:creationId xmlns:a16="http://schemas.microsoft.com/office/drawing/2014/main" id="{857207F5-6F15-4948-8470-993611DE3F2F}"/>
              </a:ext>
            </a:extLst>
          </p:cNvPr>
          <p:cNvSpPr>
            <a:spLocks noGrp="1"/>
          </p:cNvSpPr>
          <p:nvPr>
            <p:ph idx="1"/>
          </p:nvPr>
        </p:nvSpPr>
        <p:spPr>
          <a:xfrm>
            <a:off x="1911927" y="1653998"/>
            <a:ext cx="8114505" cy="4838242"/>
          </a:xfrm>
        </p:spPr>
        <p:txBody>
          <a:bodyPr anchor="t">
            <a:normAutofit fontScale="92500" lnSpcReduction="10000"/>
          </a:bodyPr>
          <a:lstStyle/>
          <a:p>
            <a:r>
              <a:rPr lang="en-GB" sz="2600" dirty="0">
                <a:latin typeface="Calibri" panose="020F0502020204030204" pitchFamily="34" charset="0"/>
                <a:cs typeface="Calibri" panose="020F0502020204030204" pitchFamily="34" charset="0"/>
              </a:rPr>
              <a:t>The office established Ramadan Prayer </a:t>
            </a:r>
            <a:r>
              <a:rPr lang="en-GB" sz="2600" dirty="0" err="1">
                <a:latin typeface="Calibri" panose="020F0502020204030204" pitchFamily="34" charset="0"/>
                <a:cs typeface="Calibri" panose="020F0502020204030204" pitchFamily="34" charset="0"/>
              </a:rPr>
              <a:t>Initiaitve</a:t>
            </a:r>
            <a:r>
              <a:rPr lang="en-GB" sz="2600" dirty="0">
                <a:latin typeface="Calibri" panose="020F0502020204030204" pitchFamily="34" charset="0"/>
                <a:cs typeface="Calibri" panose="020F0502020204030204" pitchFamily="34" charset="0"/>
              </a:rPr>
              <a:t> for the following objectives:</a:t>
            </a:r>
          </a:p>
          <a:p>
            <a:pPr marL="514350" indent="-514350">
              <a:buFont typeface="+mj-lt"/>
              <a:buAutoNum type="arabicPeriod"/>
            </a:pPr>
            <a:r>
              <a:rPr lang="en-GB" sz="2600" dirty="0">
                <a:latin typeface="Calibri" panose="020F0502020204030204" pitchFamily="34" charset="0"/>
                <a:cs typeface="Calibri" panose="020F0502020204030204" pitchFamily="34" charset="0"/>
              </a:rPr>
              <a:t>To pray for the outpouring of the Holy Spirit in our lives and the lives of our M friends so that God may send to them dreams and visions during this month of Ramadan</a:t>
            </a:r>
          </a:p>
          <a:p>
            <a:pPr marL="514350" indent="-514350">
              <a:buFont typeface="+mj-lt"/>
              <a:buAutoNum type="arabicPeriod"/>
            </a:pPr>
            <a:r>
              <a:rPr lang="en-GB" sz="2600" dirty="0">
                <a:latin typeface="Calibri" panose="020F0502020204030204" pitchFamily="34" charset="0"/>
                <a:cs typeface="Calibri" panose="020F0502020204030204" pitchFamily="34" charset="0"/>
              </a:rPr>
              <a:t>To pray for our M friends and relatives that God will reveal himself in miraculous ways, through healing and deliverance.</a:t>
            </a:r>
          </a:p>
          <a:p>
            <a:pPr marL="514350" indent="-514350">
              <a:buFont typeface="+mj-lt"/>
              <a:buAutoNum type="arabicPeriod"/>
            </a:pPr>
            <a:r>
              <a:rPr lang="en-GB" sz="2600" dirty="0">
                <a:latin typeface="Calibri" panose="020F0502020204030204" pitchFamily="34" charset="0"/>
                <a:cs typeface="Calibri" panose="020F0502020204030204" pitchFamily="34" charset="0"/>
              </a:rPr>
              <a:t>Our members may join their friends, Ms, in their fasting and look for opportunities to share the love of Christ.</a:t>
            </a:r>
          </a:p>
          <a:p>
            <a:pPr marL="514350" indent="-514350">
              <a:buFont typeface="+mj-lt"/>
              <a:buAutoNum type="arabicPeriod"/>
            </a:pPr>
            <a:r>
              <a:rPr lang="en-GB" sz="2600" dirty="0">
                <a:latin typeface="Calibri" panose="020F0502020204030204" pitchFamily="34" charset="0"/>
                <a:cs typeface="Calibri" panose="020F0502020204030204" pitchFamily="34" charset="0"/>
              </a:rPr>
              <a:t>To reach out to Muslim families that cannot afford </a:t>
            </a:r>
            <a:r>
              <a:rPr lang="en-GB" sz="2600" i="1" dirty="0">
                <a:latin typeface="Calibri" panose="020F0502020204030204" pitchFamily="34" charset="0"/>
                <a:cs typeface="Calibri" panose="020F0502020204030204" pitchFamily="34" charset="0"/>
              </a:rPr>
              <a:t>iftar</a:t>
            </a:r>
            <a:r>
              <a:rPr lang="en-GB" sz="2600" dirty="0">
                <a:latin typeface="Calibri" panose="020F0502020204030204" pitchFamily="34" charset="0"/>
                <a:cs typeface="Calibri" panose="020F0502020204030204" pitchFamily="34" charset="0"/>
              </a:rPr>
              <a:t> and help them.</a:t>
            </a:r>
          </a:p>
          <a:p>
            <a:pPr marL="514350" indent="-514350">
              <a:buFont typeface="+mj-lt"/>
              <a:buAutoNum type="arabicPeriod"/>
            </a:pPr>
            <a:r>
              <a:rPr lang="en-GB" sz="2600" dirty="0">
                <a:latin typeface="Calibri" panose="020F0502020204030204" pitchFamily="34" charset="0"/>
                <a:cs typeface="Calibri" panose="020F0502020204030204" pitchFamily="34" charset="0"/>
              </a:rPr>
              <a:t>To equip our members to look for ways where they can engage with their M friends in a spiritual discussion.</a:t>
            </a:r>
          </a:p>
          <a:p>
            <a:endParaRPr lang="en-NL" sz="2000" dirty="0"/>
          </a:p>
        </p:txBody>
      </p:sp>
    </p:spTree>
    <p:extLst>
      <p:ext uri="{BB962C8B-B14F-4D97-AF65-F5344CB8AC3E}">
        <p14:creationId xmlns:p14="http://schemas.microsoft.com/office/powerpoint/2010/main" val="33901754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heckerboard(across)">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045E-EFAB-3E47-9142-6F6B823D2A69}"/>
              </a:ext>
            </a:extLst>
          </p:cNvPr>
          <p:cNvSpPr>
            <a:spLocks noGrp="1"/>
          </p:cNvSpPr>
          <p:nvPr>
            <p:ph type="title"/>
          </p:nvPr>
        </p:nvSpPr>
        <p:spPr>
          <a:xfrm>
            <a:off x="838200" y="365125"/>
            <a:ext cx="10515600" cy="1325563"/>
          </a:xfrm>
        </p:spPr>
        <p:txBody>
          <a:bodyPr>
            <a:normAutofit/>
          </a:bodyPr>
          <a:lstStyle/>
          <a:p>
            <a:r>
              <a:rPr lang="en-NL" b="1" spc="50">
                <a:ln w="0"/>
                <a:solidFill>
                  <a:srgbClr val="FF0000"/>
                </a:solidFill>
                <a:effectLst>
                  <a:innerShdw blurRad="63500" dist="50800" dir="13500000">
                    <a:srgbClr val="000000">
                      <a:alpha val="50000"/>
                    </a:srgbClr>
                  </a:innerShdw>
                </a:effectLst>
              </a:rPr>
              <a:t>The focus</a:t>
            </a:r>
            <a:r>
              <a:rPr lang="en-GB" b="1" spc="50" dirty="0">
                <a:ln w="0"/>
                <a:solidFill>
                  <a:srgbClr val="FF0000"/>
                </a:solidFill>
                <a:effectLst>
                  <a:innerShdw blurRad="63500" dist="50800" dir="13500000">
                    <a:srgbClr val="000000">
                      <a:alpha val="50000"/>
                    </a:srgbClr>
                  </a:innerShdw>
                </a:effectLst>
              </a:rPr>
              <a:t> is to;</a:t>
            </a:r>
            <a:endParaRPr lang="en-NL" b="1" spc="50" dirty="0">
              <a:ln w="0"/>
              <a:solidFill>
                <a:srgbClr val="FF0000"/>
              </a:solidFill>
              <a:effectLst>
                <a:innerShdw blurRad="63500" dist="50800" dir="13500000">
                  <a:srgbClr val="000000">
                    <a:alpha val="50000"/>
                  </a:srgbClr>
                </a:innerShdw>
              </a:effectLst>
            </a:endParaRPr>
          </a:p>
        </p:txBody>
      </p:sp>
      <p:graphicFrame>
        <p:nvGraphicFramePr>
          <p:cNvPr id="5" name="Content Placeholder 2">
            <a:extLst>
              <a:ext uri="{FF2B5EF4-FFF2-40B4-BE49-F238E27FC236}">
                <a16:creationId xmlns:a16="http://schemas.microsoft.com/office/drawing/2014/main" id="{C7A2935E-97E9-47A7-90A8-2F3236582D95}"/>
              </a:ext>
            </a:extLst>
          </p:cNvPr>
          <p:cNvGraphicFramePr>
            <a:graphicFrameLocks noGrp="1"/>
          </p:cNvGraphicFramePr>
          <p:nvPr>
            <p:ph idx="1"/>
            <p:extLst>
              <p:ext uri="{D42A27DB-BD31-4B8C-83A1-F6EECF244321}">
                <p14:modId xmlns:p14="http://schemas.microsoft.com/office/powerpoint/2010/main" val="4177008302"/>
              </p:ext>
            </p:extLst>
          </p:nvPr>
        </p:nvGraphicFramePr>
        <p:xfrm>
          <a:off x="261257" y="1429406"/>
          <a:ext cx="11661569" cy="5315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0826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3" name="Picture 12" descr="Diagram, text&#10;&#10;Description automatically generated">
            <a:extLst>
              <a:ext uri="{FF2B5EF4-FFF2-40B4-BE49-F238E27FC236}">
                <a16:creationId xmlns:a16="http://schemas.microsoft.com/office/drawing/2014/main" id="{F970BB5A-9DF9-F743-9ADE-21BAD55C5D5A}"/>
              </a:ext>
            </a:extLst>
          </p:cNvPr>
          <p:cNvPicPr>
            <a:picLocks noChangeAspect="1"/>
          </p:cNvPicPr>
          <p:nvPr/>
        </p:nvPicPr>
        <p:blipFill>
          <a:blip r:embed="rId4"/>
          <a:stretch>
            <a:fillRect/>
          </a:stretch>
        </p:blipFill>
        <p:spPr>
          <a:xfrm>
            <a:off x="641350" y="1371600"/>
            <a:ext cx="2928938" cy="4276725"/>
          </a:xfrm>
          <a:prstGeom prst="rect">
            <a:avLst/>
          </a:prstGeom>
        </p:spPr>
      </p:pic>
      <p:pic>
        <p:nvPicPr>
          <p:cNvPr id="11" name="Content Placeholder 10" descr="Diagram&#10;&#10;Description automatically generated">
            <a:extLst>
              <a:ext uri="{FF2B5EF4-FFF2-40B4-BE49-F238E27FC236}">
                <a16:creationId xmlns:a16="http://schemas.microsoft.com/office/drawing/2014/main" id="{C5181829-8004-1947-B5E2-1EA8C527857C}"/>
              </a:ext>
            </a:extLst>
          </p:cNvPr>
          <p:cNvPicPr>
            <a:picLocks noGrp="1" noChangeAspect="1"/>
          </p:cNvPicPr>
          <p:nvPr>
            <p:ph idx="1"/>
          </p:nvPr>
        </p:nvPicPr>
        <p:blipFill>
          <a:blip r:embed="rId5"/>
          <a:stretch>
            <a:fillRect/>
          </a:stretch>
        </p:blipFill>
        <p:spPr>
          <a:xfrm>
            <a:off x="3621088" y="1371600"/>
            <a:ext cx="4276725" cy="4276725"/>
          </a:xfrm>
          <a:prstGeom prst="rect">
            <a:avLst/>
          </a:prstGeom>
        </p:spPr>
      </p:pic>
      <p:sp>
        <p:nvSpPr>
          <p:cNvPr id="2" name="Title 1">
            <a:extLst>
              <a:ext uri="{FF2B5EF4-FFF2-40B4-BE49-F238E27FC236}">
                <a16:creationId xmlns:a16="http://schemas.microsoft.com/office/drawing/2014/main" id="{586E3BC5-74B8-954F-BF49-EFA45432CBE8}"/>
              </a:ext>
            </a:extLst>
          </p:cNvPr>
          <p:cNvSpPr>
            <a:spLocks noGrp="1"/>
          </p:cNvSpPr>
          <p:nvPr>
            <p:ph type="title"/>
          </p:nvPr>
        </p:nvSpPr>
        <p:spPr>
          <a:xfrm>
            <a:off x="8540496" y="1282700"/>
            <a:ext cx="2799907" cy="4455416"/>
          </a:xfrm>
        </p:spPr>
        <p:txBody>
          <a:bodyPr vert="horz" lIns="91440" tIns="45720" rIns="91440" bIns="45720" rtlCol="0" anchor="ctr">
            <a:normAutofit fontScale="90000"/>
          </a:bodyPr>
          <a:lstStyle/>
          <a:p>
            <a:pPr algn="ctr"/>
            <a:r>
              <a:rPr lang="en-US" sz="4000" dirty="0"/>
              <a:t>Ensure that you receive a daily Ramadan Qur’an verse e-card for sharing with M friends</a:t>
            </a:r>
          </a:p>
        </p:txBody>
      </p:sp>
    </p:spTree>
    <p:extLst>
      <p:ext uri="{BB962C8B-B14F-4D97-AF65-F5344CB8AC3E}">
        <p14:creationId xmlns:p14="http://schemas.microsoft.com/office/powerpoint/2010/main" val="6248855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4A01F-27FC-5541-14DB-86CCA6C6DF91}"/>
              </a:ext>
            </a:extLst>
          </p:cNvPr>
          <p:cNvSpPr>
            <a:spLocks noGrp="1"/>
          </p:cNvSpPr>
          <p:nvPr>
            <p:ph type="title"/>
          </p:nvPr>
        </p:nvSpPr>
        <p:spPr>
          <a:xfrm>
            <a:off x="2899600" y="2554897"/>
            <a:ext cx="6392800" cy="634000"/>
          </a:xfrm>
        </p:spPr>
        <p:txBody>
          <a:bodyPr/>
          <a:lstStyle/>
          <a:p>
            <a:r>
              <a:rPr lang="en-KE" sz="7200" dirty="0"/>
              <a:t>GCAMR-WAD RPI MEETING</a:t>
            </a:r>
          </a:p>
        </p:txBody>
      </p:sp>
      <p:sp>
        <p:nvSpPr>
          <p:cNvPr id="3" name="Subtitle 2">
            <a:extLst>
              <a:ext uri="{FF2B5EF4-FFF2-40B4-BE49-F238E27FC236}">
                <a16:creationId xmlns:a16="http://schemas.microsoft.com/office/drawing/2014/main" id="{7CE62A7A-7F13-8DAC-4623-8929A6AC71A7}"/>
              </a:ext>
            </a:extLst>
          </p:cNvPr>
          <p:cNvSpPr>
            <a:spLocks noGrp="1"/>
          </p:cNvSpPr>
          <p:nvPr>
            <p:ph type="subTitle" idx="1"/>
          </p:nvPr>
        </p:nvSpPr>
        <p:spPr/>
        <p:txBody>
          <a:bodyPr/>
          <a:lstStyle/>
          <a:p>
            <a:r>
              <a:rPr lang="en-KE" sz="3200" dirty="0"/>
              <a:t>SAMUEL LUMWE, PHD </a:t>
            </a:r>
          </a:p>
          <a:p>
            <a:r>
              <a:rPr lang="en-KE" sz="3200" dirty="0"/>
              <a:t>ASSOCIATE DIRECTOR, GCAMR</a:t>
            </a:r>
          </a:p>
        </p:txBody>
      </p:sp>
    </p:spTree>
    <p:extLst>
      <p:ext uri="{BB962C8B-B14F-4D97-AF65-F5344CB8AC3E}">
        <p14:creationId xmlns:p14="http://schemas.microsoft.com/office/powerpoint/2010/main" val="318873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A group of light bulbs&#10;&#10;Description automatically generated with low confidence">
            <a:extLst>
              <a:ext uri="{FF2B5EF4-FFF2-40B4-BE49-F238E27FC236}">
                <a16:creationId xmlns:a16="http://schemas.microsoft.com/office/drawing/2014/main" id="{842BE044-0C66-7F46-B968-E85D1CB513D8}"/>
              </a:ext>
            </a:extLst>
          </p:cNvPr>
          <p:cNvPicPr>
            <a:picLocks noChangeAspect="1"/>
          </p:cNvPicPr>
          <p:nvPr/>
        </p:nvPicPr>
        <p:blipFill rotWithShape="1">
          <a:blip r:embed="rId4">
            <a:duotone>
              <a:prstClr val="black"/>
              <a:schemeClr val="tx2">
                <a:tint val="45000"/>
                <a:satMod val="400000"/>
              </a:schemeClr>
            </a:duotone>
            <a:alphaModFix amt="35000"/>
          </a:blip>
          <a:srcRect t="23978" b="23978"/>
          <a:stretch/>
        </p:blipFill>
        <p:spPr>
          <a:xfrm>
            <a:off x="-19" y="10"/>
            <a:ext cx="12188952" cy="6857990"/>
          </a:xfrm>
          <a:prstGeom prst="rect">
            <a:avLst/>
          </a:prstGeom>
        </p:spPr>
      </p:pic>
      <p:sp>
        <p:nvSpPr>
          <p:cNvPr id="2" name="Title 1">
            <a:extLst>
              <a:ext uri="{FF2B5EF4-FFF2-40B4-BE49-F238E27FC236}">
                <a16:creationId xmlns:a16="http://schemas.microsoft.com/office/drawing/2014/main" id="{F7025491-9AF5-EA4A-A073-82570A67EFFC}"/>
              </a:ext>
            </a:extLst>
          </p:cNvPr>
          <p:cNvSpPr>
            <a:spLocks noGrp="1"/>
          </p:cNvSpPr>
          <p:nvPr>
            <p:ph type="title"/>
          </p:nvPr>
        </p:nvSpPr>
        <p:spPr>
          <a:xfrm>
            <a:off x="6053668" y="803325"/>
            <a:ext cx="5314536" cy="1325563"/>
          </a:xfrm>
        </p:spPr>
        <p:txBody>
          <a:bodyPr>
            <a:normAutofit/>
          </a:bodyPr>
          <a:lstStyle/>
          <a:p>
            <a:r>
              <a:rPr lang="en-NL" dirty="0"/>
              <a:t>Purpose of the ecards</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light bulbs&#10;&#10;Description automatically generated with low confidence">
            <a:extLst>
              <a:ext uri="{FF2B5EF4-FFF2-40B4-BE49-F238E27FC236}">
                <a16:creationId xmlns:a16="http://schemas.microsoft.com/office/drawing/2014/main" id="{37C5F656-885F-F344-A8ED-0A650B0005AE}"/>
              </a:ext>
            </a:extLst>
          </p:cNvPr>
          <p:cNvPicPr>
            <a:picLocks noChangeAspect="1"/>
          </p:cNvPicPr>
          <p:nvPr/>
        </p:nvPicPr>
        <p:blipFill rotWithShape="1">
          <a:blip r:embed="rId4"/>
          <a:srcRect t="3878" r="2" b="2"/>
          <a:stretch/>
        </p:blipFill>
        <p:spPr>
          <a:xfrm>
            <a:off x="-2315" y="-2"/>
            <a:ext cx="5441859" cy="5654940"/>
          </a:xfrm>
          <a:custGeom>
            <a:avLst/>
            <a:gdLst/>
            <a:ahLst/>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sp>
        <p:nvSpPr>
          <p:cNvPr id="3" name="Content Placeholder 2">
            <a:extLst>
              <a:ext uri="{FF2B5EF4-FFF2-40B4-BE49-F238E27FC236}">
                <a16:creationId xmlns:a16="http://schemas.microsoft.com/office/drawing/2014/main" id="{430DC7DA-B8C3-884E-A0A7-5D5837F63DE4}"/>
              </a:ext>
            </a:extLst>
          </p:cNvPr>
          <p:cNvSpPr>
            <a:spLocks noGrp="1"/>
          </p:cNvSpPr>
          <p:nvPr>
            <p:ph idx="1"/>
          </p:nvPr>
        </p:nvSpPr>
        <p:spPr>
          <a:xfrm>
            <a:off x="6053668" y="1934633"/>
            <a:ext cx="5314543" cy="4578973"/>
          </a:xfrm>
        </p:spPr>
        <p:txBody>
          <a:bodyPr anchor="t">
            <a:normAutofit/>
          </a:bodyPr>
          <a:lstStyle/>
          <a:p>
            <a:r>
              <a:rPr lang="en-GB" sz="1800" dirty="0"/>
              <a:t>Most people have found the ecard act as an ice breaker for spiritual conversation.</a:t>
            </a:r>
          </a:p>
          <a:p>
            <a:r>
              <a:rPr lang="en-GB" sz="1800" dirty="0"/>
              <a:t>Therefore, you are expected to share with a Muslim friend or family member (s) as a recipe to ignite a spiritual conversation.</a:t>
            </a:r>
          </a:p>
          <a:p>
            <a:r>
              <a:rPr lang="en-GB" sz="1800" dirty="0"/>
              <a:t>It helps to connect with your Muslim friend (s) daily in a natural way.</a:t>
            </a:r>
          </a:p>
          <a:p>
            <a:r>
              <a:rPr lang="en-GB" sz="1800" dirty="0"/>
              <a:t>The ecards have an inscription of verses from the Q which are carefully selected and might have a common message with the Bible, acting as a bridge. This can help you to share and discuss the verse with your Muslim friend.</a:t>
            </a:r>
          </a:p>
          <a:p>
            <a:r>
              <a:rPr lang="en-GB" sz="1800" dirty="0"/>
              <a:t>Sometimes If your friend has no prior knowledge about your faith may be tempted to ask you a question such as “are you a Muslim?’ Such questions act as a key to starting a spiritual conversation.</a:t>
            </a:r>
          </a:p>
          <a:p>
            <a:endParaRPr lang="en-NL" sz="1400" dirty="0"/>
          </a:p>
        </p:txBody>
      </p:sp>
    </p:spTree>
    <p:extLst>
      <p:ext uri="{BB962C8B-B14F-4D97-AF65-F5344CB8AC3E}">
        <p14:creationId xmlns:p14="http://schemas.microsoft.com/office/powerpoint/2010/main" val="128180881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CD7C4C5D-303C-4036-8260-A57363F7E686}"/>
              </a:ext>
            </a:extLst>
          </p:cNvPr>
          <p:cNvPicPr>
            <a:picLocks noChangeAspect="1"/>
          </p:cNvPicPr>
          <p:nvPr/>
        </p:nvPicPr>
        <p:blipFill rotWithShape="1">
          <a:blip r:embed="rId4">
            <a:duotone>
              <a:prstClr val="black"/>
              <a:schemeClr val="tx2">
                <a:tint val="45000"/>
                <a:satMod val="400000"/>
              </a:schemeClr>
            </a:duotone>
            <a:alphaModFix amt="2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F0DB767-7308-7F4C-9597-13AAC975B498}"/>
              </a:ext>
            </a:extLst>
          </p:cNvPr>
          <p:cNvSpPr>
            <a:spLocks noGrp="1"/>
          </p:cNvSpPr>
          <p:nvPr>
            <p:ph type="title"/>
          </p:nvPr>
        </p:nvSpPr>
        <p:spPr>
          <a:xfrm>
            <a:off x="838200" y="365125"/>
            <a:ext cx="10515600" cy="1325563"/>
          </a:xfrm>
        </p:spPr>
        <p:txBody>
          <a:bodyPr>
            <a:normAutofit/>
          </a:bodyPr>
          <a:lstStyle/>
          <a:p>
            <a:pPr algn="ctr"/>
            <a:r>
              <a:rPr lang="en-NL"/>
              <a:t>202</a:t>
            </a:r>
            <a:r>
              <a:rPr lang="en-GB" dirty="0"/>
              <a:t>3</a:t>
            </a:r>
            <a:r>
              <a:rPr lang="en-NL"/>
              <a:t> </a:t>
            </a:r>
            <a:r>
              <a:rPr lang="en-NL" dirty="0"/>
              <a:t>Ramadan Prayers Plan</a:t>
            </a:r>
          </a:p>
        </p:txBody>
      </p:sp>
      <p:graphicFrame>
        <p:nvGraphicFramePr>
          <p:cNvPr id="16" name="Content Placeholder 2">
            <a:extLst>
              <a:ext uri="{FF2B5EF4-FFF2-40B4-BE49-F238E27FC236}">
                <a16:creationId xmlns:a16="http://schemas.microsoft.com/office/drawing/2014/main" id="{B2C44019-599B-420F-A152-7569C22B19B5}"/>
              </a:ext>
            </a:extLst>
          </p:cNvPr>
          <p:cNvGraphicFramePr>
            <a:graphicFrameLocks noGrp="1"/>
          </p:cNvGraphicFramePr>
          <p:nvPr>
            <p:ph idx="1"/>
            <p:extLst>
              <p:ext uri="{D42A27DB-BD31-4B8C-83A1-F6EECF244321}">
                <p14:modId xmlns:p14="http://schemas.microsoft.com/office/powerpoint/2010/main" val="38746345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27784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76D927-9568-CA4A-BE28-65242CD6F95C}"/>
              </a:ext>
            </a:extLst>
          </p:cNvPr>
          <p:cNvPicPr>
            <a:picLocks noGrp="1" noChangeAspect="1"/>
          </p:cNvPicPr>
          <p:nvPr>
            <p:ph idx="4294967295"/>
          </p:nvPr>
        </p:nvPicPr>
        <p:blipFill>
          <a:blip r:embed="rId3"/>
          <a:stretch>
            <a:fillRect/>
          </a:stretch>
        </p:blipFill>
        <p:spPr>
          <a:xfrm>
            <a:off x="0" y="0"/>
            <a:ext cx="12192000" cy="6858000"/>
          </a:xfrm>
        </p:spPr>
      </p:pic>
    </p:spTree>
    <p:extLst>
      <p:ext uri="{BB962C8B-B14F-4D97-AF65-F5344CB8AC3E}">
        <p14:creationId xmlns:p14="http://schemas.microsoft.com/office/powerpoint/2010/main" val="3269051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CCB556-EB0E-714F-BDD7-596DBBBB22E4}"/>
              </a:ext>
            </a:extLst>
          </p:cNvPr>
          <p:cNvPicPr>
            <a:picLocks noGrp="1" noChangeAspect="1"/>
          </p:cNvPicPr>
          <p:nvPr>
            <p:ph idx="1"/>
          </p:nvPr>
        </p:nvPicPr>
        <p:blipFill rotWithShape="1">
          <a:blip r:embed="rId3"/>
          <a:srcRect t="14138"/>
          <a:stretch/>
        </p:blipFill>
        <p:spPr>
          <a:xfrm>
            <a:off x="20" y="1282"/>
            <a:ext cx="12191980" cy="6856718"/>
          </a:xfrm>
          <a:prstGeom prst="rect">
            <a:avLst/>
          </a:prstGeom>
        </p:spPr>
      </p:pic>
    </p:spTree>
    <p:extLst>
      <p:ext uri="{BB962C8B-B14F-4D97-AF65-F5344CB8AC3E}">
        <p14:creationId xmlns:p14="http://schemas.microsoft.com/office/powerpoint/2010/main" val="1873988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22697-B413-FA43-909F-4A56CB924B36}"/>
              </a:ext>
            </a:extLst>
          </p:cNvPr>
          <p:cNvSpPr>
            <a:spLocks noGrp="1"/>
          </p:cNvSpPr>
          <p:nvPr>
            <p:ph type="title"/>
          </p:nvPr>
        </p:nvSpPr>
        <p:spPr>
          <a:xfrm>
            <a:off x="1146959" y="134937"/>
            <a:ext cx="10515600" cy="1325563"/>
          </a:xfrm>
        </p:spPr>
        <p:txBody>
          <a:bodyPr>
            <a:normAutofit/>
          </a:bodyPr>
          <a:lstStyle/>
          <a:p>
            <a:pPr algn="ctr"/>
            <a:r>
              <a:rPr lang="en-NL" sz="3600" b="1" dirty="0"/>
              <a:t>Local churches, Field/Conferences, Unions Involvement</a:t>
            </a:r>
          </a:p>
        </p:txBody>
      </p:sp>
      <p:pic>
        <p:nvPicPr>
          <p:cNvPr id="5" name="Content Placeholder 4">
            <a:extLst>
              <a:ext uri="{FF2B5EF4-FFF2-40B4-BE49-F238E27FC236}">
                <a16:creationId xmlns:a16="http://schemas.microsoft.com/office/drawing/2014/main" id="{2972EB49-77D0-A147-9326-B4B6A002EE01}"/>
              </a:ext>
            </a:extLst>
          </p:cNvPr>
          <p:cNvPicPr>
            <a:picLocks noGrp="1" noChangeAspect="1"/>
          </p:cNvPicPr>
          <p:nvPr>
            <p:ph idx="1"/>
          </p:nvPr>
        </p:nvPicPr>
        <p:blipFill>
          <a:blip r:embed="rId3"/>
          <a:stretch>
            <a:fillRect/>
          </a:stretch>
        </p:blipFill>
        <p:spPr>
          <a:xfrm>
            <a:off x="755072" y="1163617"/>
            <a:ext cx="10515599" cy="5397500"/>
          </a:xfrm>
          <a:scene3d>
            <a:camera prst="orthographicFront"/>
            <a:lightRig rig="threePt" dir="t"/>
          </a:scene3d>
          <a:sp3d>
            <a:bevelT w="139700" h="139700" prst="divot"/>
          </a:sp3d>
        </p:spPr>
      </p:pic>
    </p:spTree>
    <p:extLst>
      <p:ext uri="{BB962C8B-B14F-4D97-AF65-F5344CB8AC3E}">
        <p14:creationId xmlns:p14="http://schemas.microsoft.com/office/powerpoint/2010/main" val="2720411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76632-C20C-6637-D057-A98C078BF2E4}"/>
              </a:ext>
            </a:extLst>
          </p:cNvPr>
          <p:cNvSpPr>
            <a:spLocks noGrp="1"/>
          </p:cNvSpPr>
          <p:nvPr>
            <p:ph type="title"/>
          </p:nvPr>
        </p:nvSpPr>
        <p:spPr/>
        <p:txBody>
          <a:bodyPr/>
          <a:lstStyle/>
          <a:p>
            <a:endParaRPr lang="en-KE"/>
          </a:p>
        </p:txBody>
      </p:sp>
      <p:pic>
        <p:nvPicPr>
          <p:cNvPr id="5" name="Content Placeholder 4">
            <a:extLst>
              <a:ext uri="{FF2B5EF4-FFF2-40B4-BE49-F238E27FC236}">
                <a16:creationId xmlns:a16="http://schemas.microsoft.com/office/drawing/2014/main" id="{574ABB1A-DD43-6B4C-5670-9B55275F9D6E}"/>
              </a:ext>
            </a:extLst>
          </p:cNvPr>
          <p:cNvPicPr>
            <a:picLocks noGrp="1" noChangeAspect="1"/>
          </p:cNvPicPr>
          <p:nvPr>
            <p:ph idx="1"/>
          </p:nvPr>
        </p:nvPicPr>
        <p:blipFill>
          <a:blip r:embed="rId3"/>
          <a:stretch>
            <a:fillRect/>
          </a:stretch>
        </p:blipFill>
        <p:spPr>
          <a:xfrm>
            <a:off x="0" y="0"/>
            <a:ext cx="12192000" cy="6542088"/>
          </a:xfrm>
        </p:spPr>
      </p:pic>
    </p:spTree>
    <p:extLst>
      <p:ext uri="{BB962C8B-B14F-4D97-AF65-F5344CB8AC3E}">
        <p14:creationId xmlns:p14="http://schemas.microsoft.com/office/powerpoint/2010/main" val="3831592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5C5F3-B1B5-424D-F690-A0E5E74EE2BF}"/>
              </a:ext>
            </a:extLst>
          </p:cNvPr>
          <p:cNvPicPr>
            <a:picLocks noChangeAspect="1"/>
          </p:cNvPicPr>
          <p:nvPr/>
        </p:nvPicPr>
        <p:blipFill>
          <a:blip r:embed="rId3"/>
          <a:stretch>
            <a:fillRect/>
          </a:stretch>
        </p:blipFill>
        <p:spPr>
          <a:xfrm>
            <a:off x="0" y="0"/>
            <a:ext cx="12192000" cy="6936828"/>
          </a:xfrm>
          <a:prstGeom prst="rect">
            <a:avLst/>
          </a:prstGeom>
        </p:spPr>
      </p:pic>
    </p:spTree>
    <p:extLst>
      <p:ext uri="{BB962C8B-B14F-4D97-AF65-F5344CB8AC3E}">
        <p14:creationId xmlns:p14="http://schemas.microsoft.com/office/powerpoint/2010/main" val="4262619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light bulbs&#10;&#10;Description automatically generated with low confidence">
            <a:extLst>
              <a:ext uri="{FF2B5EF4-FFF2-40B4-BE49-F238E27FC236}">
                <a16:creationId xmlns:a16="http://schemas.microsoft.com/office/drawing/2014/main" id="{6131C1A5-E587-9447-A50C-A74F3C95404E}"/>
              </a:ext>
            </a:extLst>
          </p:cNvPr>
          <p:cNvPicPr>
            <a:picLocks noChangeAspect="1"/>
          </p:cNvPicPr>
          <p:nvPr/>
        </p:nvPicPr>
        <p:blipFill rotWithShape="1">
          <a:blip r:embed="rId4"/>
          <a:srcRect t="19088" r="9090" b="1439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4189FB-8C94-9146-B365-507CB3146E58}"/>
              </a:ext>
            </a:extLst>
          </p:cNvPr>
          <p:cNvSpPr>
            <a:spLocks noGrp="1"/>
          </p:cNvSpPr>
          <p:nvPr>
            <p:ph type="title"/>
          </p:nvPr>
        </p:nvSpPr>
        <p:spPr>
          <a:xfrm>
            <a:off x="371094" y="1161288"/>
            <a:ext cx="4723420" cy="1124712"/>
          </a:xfrm>
        </p:spPr>
        <p:txBody>
          <a:bodyPr anchor="b">
            <a:normAutofit/>
          </a:bodyPr>
          <a:lstStyle/>
          <a:p>
            <a:pPr algn="ctr"/>
            <a:r>
              <a:rPr lang="en-NL" sz="3200" b="1" dirty="0"/>
              <a:t>Each member to be encouraged to</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6A63BF-E8A4-9543-9B22-6706B49D64E6}"/>
              </a:ext>
            </a:extLst>
          </p:cNvPr>
          <p:cNvSpPr>
            <a:spLocks noGrp="1"/>
          </p:cNvSpPr>
          <p:nvPr>
            <p:ph idx="1"/>
          </p:nvPr>
        </p:nvSpPr>
        <p:spPr>
          <a:xfrm>
            <a:off x="371094" y="2718054"/>
            <a:ext cx="5724906" cy="3207258"/>
          </a:xfrm>
        </p:spPr>
        <p:txBody>
          <a:bodyPr anchor="t">
            <a:normAutofit fontScale="85000" lnSpcReduction="20000"/>
          </a:bodyPr>
          <a:lstStyle/>
          <a:p>
            <a:pPr marL="457200" indent="-457200">
              <a:buFont typeface="+mj-lt"/>
              <a:buAutoNum type="arabicPeriod"/>
            </a:pPr>
            <a:r>
              <a:rPr lang="en-GB" sz="2400" b="1" dirty="0">
                <a:solidFill>
                  <a:srgbClr val="FFFF00"/>
                </a:solidFill>
              </a:rPr>
              <a:t>Identify and make a list </a:t>
            </a:r>
            <a:r>
              <a:rPr lang="en-GB" sz="2400" dirty="0"/>
              <a:t>of at least two M friends to pray for daily and communicate regularly including sending the ecard</a:t>
            </a:r>
          </a:p>
          <a:p>
            <a:pPr marL="457200" indent="-457200">
              <a:buFont typeface="+mj-lt"/>
              <a:buAutoNum type="arabicPeriod"/>
            </a:pPr>
            <a:r>
              <a:rPr lang="en-GB" sz="2400" b="1" dirty="0">
                <a:solidFill>
                  <a:srgbClr val="FFFF00"/>
                </a:solidFill>
              </a:rPr>
              <a:t>To identify the needs of M's friends</a:t>
            </a:r>
            <a:r>
              <a:rPr lang="en-GB" sz="2400" dirty="0"/>
              <a:t>, family members, or neighbours and try to address them.</a:t>
            </a:r>
          </a:p>
          <a:p>
            <a:pPr marL="457200" indent="-457200">
              <a:buFont typeface="+mj-lt"/>
              <a:buAutoNum type="arabicPeriod"/>
            </a:pPr>
            <a:r>
              <a:rPr lang="en-GB" sz="2400" b="1" dirty="0">
                <a:solidFill>
                  <a:srgbClr val="FFFF00"/>
                </a:solidFill>
              </a:rPr>
              <a:t>To support the needy family </a:t>
            </a:r>
            <a:r>
              <a:rPr lang="en-GB" sz="2400" dirty="0"/>
              <a:t>with food stuff. Churches can organize a community Iftar</a:t>
            </a:r>
          </a:p>
          <a:p>
            <a:pPr marL="457200" indent="-457200">
              <a:buFont typeface="+mj-lt"/>
              <a:buAutoNum type="arabicPeriod"/>
            </a:pPr>
            <a:r>
              <a:rPr lang="en-GB" sz="2400" dirty="0"/>
              <a:t>Pray that God may visit your friends through dreams and visions</a:t>
            </a:r>
          </a:p>
          <a:p>
            <a:pPr marL="457200" indent="-457200">
              <a:buFont typeface="+mj-lt"/>
              <a:buAutoNum type="arabicPeriod"/>
            </a:pPr>
            <a:r>
              <a:rPr lang="en-GB" sz="2400" b="1" dirty="0">
                <a:solidFill>
                  <a:srgbClr val="FFFF00"/>
                </a:solidFill>
              </a:rPr>
              <a:t>Pray for opportunities </a:t>
            </a:r>
            <a:r>
              <a:rPr lang="en-GB" sz="2400" dirty="0"/>
              <a:t>to share the love and truth of God</a:t>
            </a:r>
          </a:p>
          <a:p>
            <a:endParaRPr lang="en-NL" sz="1400" dirty="0"/>
          </a:p>
        </p:txBody>
      </p:sp>
    </p:spTree>
    <p:extLst>
      <p:ext uri="{BB962C8B-B14F-4D97-AF65-F5344CB8AC3E}">
        <p14:creationId xmlns:p14="http://schemas.microsoft.com/office/powerpoint/2010/main" val="189982864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C880B-1D42-C146-8AC7-029E6BB6CFC2}"/>
              </a:ext>
            </a:extLst>
          </p:cNvPr>
          <p:cNvSpPr>
            <a:spLocks noGrp="1"/>
          </p:cNvSpPr>
          <p:nvPr>
            <p:ph type="title"/>
          </p:nvPr>
        </p:nvSpPr>
        <p:spPr>
          <a:xfrm>
            <a:off x="4965431" y="271916"/>
            <a:ext cx="6586491" cy="1286160"/>
          </a:xfrm>
        </p:spPr>
        <p:txBody>
          <a:bodyPr anchor="b">
            <a:normAutofit fontScale="90000"/>
          </a:bodyPr>
          <a:lstStyle/>
          <a:p>
            <a:pPr algn="ctr"/>
            <a:r>
              <a:rPr lang="en-NL" b="1" dirty="0"/>
              <a:t>You may incorperate different prayer initiatives</a:t>
            </a:r>
          </a:p>
        </p:txBody>
      </p:sp>
      <p:sp>
        <p:nvSpPr>
          <p:cNvPr id="3" name="Content Placeholder 2">
            <a:extLst>
              <a:ext uri="{FF2B5EF4-FFF2-40B4-BE49-F238E27FC236}">
                <a16:creationId xmlns:a16="http://schemas.microsoft.com/office/drawing/2014/main" id="{E691A94D-E285-E34B-8E8F-745DF0AA0AB8}"/>
              </a:ext>
            </a:extLst>
          </p:cNvPr>
          <p:cNvSpPr>
            <a:spLocks noGrp="1"/>
          </p:cNvSpPr>
          <p:nvPr>
            <p:ph idx="1"/>
          </p:nvPr>
        </p:nvSpPr>
        <p:spPr>
          <a:xfrm>
            <a:off x="4965431" y="1860332"/>
            <a:ext cx="6795645" cy="4997668"/>
          </a:xfrm>
        </p:spPr>
        <p:txBody>
          <a:bodyPr>
            <a:normAutofit/>
          </a:bodyPr>
          <a:lstStyle/>
          <a:p>
            <a:pPr marL="514350" indent="-514350">
              <a:buFont typeface="+mj-lt"/>
              <a:buAutoNum type="arabicPeriod"/>
            </a:pPr>
            <a:r>
              <a:rPr lang="en-NL" sz="3200" dirty="0"/>
              <a:t>Weekly prayer and </a:t>
            </a:r>
            <a:r>
              <a:rPr lang="en-NL" sz="3200"/>
              <a:t>fasting day</a:t>
            </a:r>
            <a:r>
              <a:rPr lang="en-GB" sz="3200" dirty="0"/>
              <a:t>.</a:t>
            </a:r>
            <a:endParaRPr lang="en-NL" sz="3200" dirty="0"/>
          </a:p>
          <a:p>
            <a:pPr marL="514350" indent="-514350">
              <a:buFont typeface="+mj-lt"/>
              <a:buAutoNum type="arabicPeriod"/>
            </a:pPr>
            <a:r>
              <a:rPr lang="en-NL" sz="3200" dirty="0"/>
              <a:t>GC and Div</a:t>
            </a:r>
            <a:r>
              <a:rPr lang="en-GB" sz="3200" dirty="0" err="1"/>
              <a:t>i</a:t>
            </a:r>
            <a:r>
              <a:rPr lang="en-NL" sz="3200" dirty="0"/>
              <a:t>sion prayer initiaitves e.g 10 days of prayer, 777, Prayer and fasting every first Sabbath of the Qurater, Spiritual weeks </a:t>
            </a:r>
            <a:r>
              <a:rPr lang="en-NL" sz="3200"/>
              <a:t>of emphasis</a:t>
            </a:r>
            <a:r>
              <a:rPr lang="en-GB" sz="3200" dirty="0"/>
              <a:t>.</a:t>
            </a:r>
            <a:endParaRPr lang="en-NL" sz="3200" dirty="0"/>
          </a:p>
          <a:p>
            <a:pPr marL="514350" indent="-514350">
              <a:buFont typeface="+mj-lt"/>
              <a:buAutoNum type="arabicPeriod"/>
            </a:pPr>
            <a:r>
              <a:rPr lang="en-NL" sz="3200"/>
              <a:t>Prayer </a:t>
            </a:r>
            <a:r>
              <a:rPr lang="en-NL" sz="3200" dirty="0"/>
              <a:t>camps </a:t>
            </a:r>
            <a:r>
              <a:rPr lang="en-NL" sz="3200"/>
              <a:t>or </a:t>
            </a:r>
            <a:r>
              <a:rPr lang="en-GB" sz="3200" dirty="0"/>
              <a:t>C</a:t>
            </a:r>
            <a:r>
              <a:rPr lang="en-NL" sz="3200"/>
              <a:t>onferences</a:t>
            </a:r>
            <a:r>
              <a:rPr lang="en-GB" sz="3200" dirty="0"/>
              <a:t>.</a:t>
            </a:r>
            <a:endParaRPr lang="en-NL" sz="3200" dirty="0"/>
          </a:p>
          <a:p>
            <a:pPr marL="514350" indent="-514350">
              <a:buFont typeface="+mj-lt"/>
              <a:buAutoNum type="arabicPeriod"/>
            </a:pPr>
            <a:r>
              <a:rPr lang="en-NL" sz="3200"/>
              <a:t>Ramadan </a:t>
            </a:r>
            <a:r>
              <a:rPr lang="en-GB" sz="3200" dirty="0"/>
              <a:t>P</a:t>
            </a:r>
            <a:r>
              <a:rPr lang="en-NL" sz="3200"/>
              <a:t>rayer </a:t>
            </a:r>
            <a:r>
              <a:rPr lang="en-GB" sz="3200" dirty="0"/>
              <a:t>I</a:t>
            </a:r>
            <a:r>
              <a:rPr lang="en-NL" sz="3200"/>
              <a:t>nitiatives</a:t>
            </a:r>
            <a:r>
              <a:rPr lang="en-GB" sz="3200" dirty="0"/>
              <a:t> (RPI).</a:t>
            </a:r>
            <a:endParaRPr lang="en-NL" sz="3200" dirty="0"/>
          </a:p>
          <a:p>
            <a:pPr marL="514350" indent="-514350">
              <a:buFont typeface="+mj-lt"/>
              <a:buAutoNum type="arabicPeriod"/>
            </a:pPr>
            <a:r>
              <a:rPr lang="en-NL" sz="3200" dirty="0"/>
              <a:t>Family and individual prayer and </a:t>
            </a:r>
            <a:r>
              <a:rPr lang="en-NL" sz="3200"/>
              <a:t>fasting initiatives</a:t>
            </a:r>
            <a:r>
              <a:rPr lang="en-GB" sz="3200" dirty="0"/>
              <a:t>.</a:t>
            </a:r>
            <a:endParaRPr lang="en-NL" sz="3200" dirty="0"/>
          </a:p>
          <a:p>
            <a:endParaRPr lang="en-NL" sz="2000" dirty="0"/>
          </a:p>
          <a:p>
            <a:endParaRPr lang="en-NL" sz="2000" dirty="0"/>
          </a:p>
        </p:txBody>
      </p:sp>
      <p:pic>
        <p:nvPicPr>
          <p:cNvPr id="4" name="Picture 3" descr="A close-up of a glove&#10;&#10;Description automatically generated with medium confidence">
            <a:extLst>
              <a:ext uri="{FF2B5EF4-FFF2-40B4-BE49-F238E27FC236}">
                <a16:creationId xmlns:a16="http://schemas.microsoft.com/office/drawing/2014/main" id="{BE169971-6597-3F49-BDD4-4509C1EF30A9}"/>
              </a:ext>
            </a:extLst>
          </p:cNvPr>
          <p:cNvPicPr>
            <a:picLocks noChangeAspect="1"/>
          </p:cNvPicPr>
          <p:nvPr/>
        </p:nvPicPr>
        <p:blipFill rotWithShape="1">
          <a:blip r:embed="rId3"/>
          <a:srcRect r="962"/>
          <a:stretch/>
        </p:blipFill>
        <p:spPr>
          <a:xfrm>
            <a:off x="20" y="10"/>
            <a:ext cx="4635571" cy="6857990"/>
          </a:xfrm>
          <a:prstGeom prst="rect">
            <a:avLst/>
          </a:prstGeom>
          <a:effectLst/>
        </p:spPr>
      </p:pic>
    </p:spTree>
    <p:extLst>
      <p:ext uri="{BB962C8B-B14F-4D97-AF65-F5344CB8AC3E}">
        <p14:creationId xmlns:p14="http://schemas.microsoft.com/office/powerpoint/2010/main" val="14894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10DA-424B-A648-8E64-07C7F41B54D4}"/>
              </a:ext>
            </a:extLst>
          </p:cNvPr>
          <p:cNvSpPr>
            <a:spLocks noGrp="1"/>
          </p:cNvSpPr>
          <p:nvPr>
            <p:ph type="title"/>
          </p:nvPr>
        </p:nvSpPr>
        <p:spPr>
          <a:xfrm>
            <a:off x="4965429" y="114261"/>
            <a:ext cx="6586491" cy="1286160"/>
          </a:xfrm>
        </p:spPr>
        <p:txBody>
          <a:bodyPr anchor="b">
            <a:normAutofit/>
          </a:bodyPr>
          <a:lstStyle/>
          <a:p>
            <a:r>
              <a:rPr lang="en-US" dirty="0">
                <a:latin typeface="Calibri" charset="0"/>
              </a:rPr>
              <a:t>Prayer methods</a:t>
            </a:r>
            <a:endParaRPr lang="en-NL" dirty="0"/>
          </a:p>
        </p:txBody>
      </p:sp>
      <p:sp>
        <p:nvSpPr>
          <p:cNvPr id="3" name="Content Placeholder 2">
            <a:extLst>
              <a:ext uri="{FF2B5EF4-FFF2-40B4-BE49-F238E27FC236}">
                <a16:creationId xmlns:a16="http://schemas.microsoft.com/office/drawing/2014/main" id="{484B662A-6DC1-E040-8A5A-69C2319EF1AF}"/>
              </a:ext>
            </a:extLst>
          </p:cNvPr>
          <p:cNvSpPr>
            <a:spLocks noGrp="1"/>
          </p:cNvSpPr>
          <p:nvPr>
            <p:ph idx="1"/>
          </p:nvPr>
        </p:nvSpPr>
        <p:spPr>
          <a:xfrm>
            <a:off x="4965431" y="2091559"/>
            <a:ext cx="6586489" cy="4277709"/>
          </a:xfrm>
        </p:spPr>
        <p:txBody>
          <a:bodyPr>
            <a:normAutofit/>
          </a:bodyPr>
          <a:lstStyle/>
          <a:p>
            <a:pPr marL="914400" indent="-914400">
              <a:buFont typeface="+mj-lt"/>
              <a:buAutoNum type="arabicPeriod"/>
              <a:defRPr/>
            </a:pPr>
            <a:r>
              <a:rPr lang="en-US" dirty="0">
                <a:latin typeface="Calibri" charset="0"/>
              </a:rPr>
              <a:t>Congregational prayers, e.g. Sabbath prayer day.</a:t>
            </a:r>
          </a:p>
          <a:p>
            <a:pPr marL="914400" indent="-914400">
              <a:buFont typeface="+mj-lt"/>
              <a:buAutoNum type="arabicPeriod"/>
              <a:defRPr/>
            </a:pPr>
            <a:r>
              <a:rPr lang="en-US" dirty="0">
                <a:latin typeface="Calibri" charset="0"/>
              </a:rPr>
              <a:t>Chain prayers.</a:t>
            </a:r>
          </a:p>
          <a:p>
            <a:pPr marL="914400" indent="-914400">
              <a:buFont typeface="+mj-lt"/>
              <a:buAutoNum type="arabicPeriod"/>
              <a:defRPr/>
            </a:pPr>
            <a:r>
              <a:rPr lang="en-US" dirty="0">
                <a:latin typeface="Calibri" charset="0"/>
              </a:rPr>
              <a:t>Prayer walk-Jericho model.</a:t>
            </a:r>
          </a:p>
          <a:p>
            <a:pPr marL="914400" indent="-914400">
              <a:buFont typeface="+mj-lt"/>
              <a:buAutoNum type="arabicPeriod"/>
              <a:defRPr/>
            </a:pPr>
            <a:r>
              <a:rPr lang="en-US" dirty="0">
                <a:latin typeface="Calibri" charset="0"/>
              </a:rPr>
              <a:t>Meditational prayer.</a:t>
            </a:r>
          </a:p>
          <a:p>
            <a:pPr marL="914400" indent="-914400">
              <a:buFont typeface="+mj-lt"/>
              <a:buAutoNum type="arabicPeriod"/>
              <a:defRPr/>
            </a:pPr>
            <a:r>
              <a:rPr lang="en-US" dirty="0">
                <a:latin typeface="Calibri" charset="0"/>
              </a:rPr>
              <a:t>Social media prayer initiatives`(Zoom or mobile-phone call prayers)</a:t>
            </a:r>
          </a:p>
          <a:p>
            <a:pPr marL="914400" indent="-914400">
              <a:buFont typeface="+mj-lt"/>
              <a:buAutoNum type="arabicPeriod"/>
              <a:defRPr/>
            </a:pPr>
            <a:r>
              <a:rPr lang="en-US" dirty="0">
                <a:latin typeface="Calibri" charset="0"/>
              </a:rPr>
              <a:t>House church cell prayers.</a:t>
            </a:r>
          </a:p>
          <a:p>
            <a:pPr marL="0" indent="0">
              <a:buNone/>
            </a:pPr>
            <a:endParaRPr lang="en-NL" sz="2000" dirty="0"/>
          </a:p>
        </p:txBody>
      </p:sp>
      <p:pic>
        <p:nvPicPr>
          <p:cNvPr id="4" name="Picture 3" descr="A close-up of a glove&#10;&#10;Description automatically generated with medium confidence">
            <a:extLst>
              <a:ext uri="{FF2B5EF4-FFF2-40B4-BE49-F238E27FC236}">
                <a16:creationId xmlns:a16="http://schemas.microsoft.com/office/drawing/2014/main" id="{BA001979-CB86-9B45-87EF-AE55B179C787}"/>
              </a:ext>
            </a:extLst>
          </p:cNvPr>
          <p:cNvPicPr>
            <a:picLocks noChangeAspect="1"/>
          </p:cNvPicPr>
          <p:nvPr/>
        </p:nvPicPr>
        <p:blipFill rotWithShape="1">
          <a:blip r:embed="rId3"/>
          <a:srcRect r="962"/>
          <a:stretch/>
        </p:blipFill>
        <p:spPr>
          <a:xfrm>
            <a:off x="20" y="10"/>
            <a:ext cx="4635571" cy="6857990"/>
          </a:xfrm>
          <a:prstGeom prst="rect">
            <a:avLst/>
          </a:prstGeom>
          <a:effectLst/>
        </p:spPr>
      </p:pic>
    </p:spTree>
    <p:extLst>
      <p:ext uri="{BB962C8B-B14F-4D97-AF65-F5344CB8AC3E}">
        <p14:creationId xmlns:p14="http://schemas.microsoft.com/office/powerpoint/2010/main" val="311654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heckerboard(across)">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016"/>
        <p:cNvGrpSpPr/>
        <p:nvPr/>
      </p:nvGrpSpPr>
      <p:grpSpPr>
        <a:xfrm>
          <a:off x="0" y="0"/>
          <a:ext cx="0" cy="0"/>
          <a:chOff x="0" y="0"/>
          <a:chExt cx="0" cy="0"/>
        </a:xfrm>
      </p:grpSpPr>
      <p:sp>
        <p:nvSpPr>
          <p:cNvPr id="3017" name="Google Shape;3017;p50"/>
          <p:cNvSpPr txBox="1">
            <a:spLocks noGrp="1"/>
          </p:cNvSpPr>
          <p:nvPr>
            <p:ph type="title" idx="4294967295"/>
          </p:nvPr>
        </p:nvSpPr>
        <p:spPr>
          <a:xfrm>
            <a:off x="680099" y="231043"/>
            <a:ext cx="10270067" cy="764116"/>
          </a:xfrm>
          <a:prstGeom prst="rect">
            <a:avLst/>
          </a:prstGeom>
        </p:spPr>
        <p:txBody>
          <a:bodyPr spcFirstLastPara="1" vert="horz" wrap="square" lIns="121900" tIns="121900" rIns="121900" bIns="121900" rtlCol="0" anchor="ctr" anchorCtr="0">
            <a:noAutofit/>
          </a:bodyPr>
          <a:lstStyle/>
          <a:p>
            <a:pPr algn="ctr">
              <a:spcBef>
                <a:spcPts val="0"/>
              </a:spcBef>
            </a:pPr>
            <a:r>
              <a:rPr lang="en-KE" sz="2400" dirty="0"/>
              <a:t>M populations in each Division: source Joshua Project, August 2022</a:t>
            </a:r>
            <a:br>
              <a:rPr lang="en" sz="2400" spc="67" dirty="0">
                <a:ln w="0"/>
              </a:rPr>
            </a:br>
            <a:r>
              <a:rPr lang="en" sz="2400" spc="67" dirty="0">
                <a:ln w="0"/>
              </a:rPr>
              <a:t>Source: </a:t>
            </a:r>
            <a:r>
              <a:rPr lang="en-GB" sz="2400" spc="67" dirty="0">
                <a:ln w="0"/>
                <a:hlinkClick r:id="rId4">
                  <a:extLst>
                    <a:ext uri="{A12FA001-AC4F-418D-AE19-62706E023703}">
                      <ahyp:hlinkClr xmlns:ahyp="http://schemas.microsoft.com/office/drawing/2018/hyperlinkcolor" val="tx"/>
                    </a:ext>
                  </a:extLst>
                </a:hlinkClick>
              </a:rPr>
              <a:t>joshuaproject.net</a:t>
            </a:r>
            <a:r>
              <a:rPr lang="en-GB" sz="2400" spc="67" dirty="0">
                <a:ln w="0"/>
              </a:rPr>
              <a:t> </a:t>
            </a:r>
            <a:r>
              <a:rPr lang="en" sz="2400" spc="67" dirty="0">
                <a:ln w="0"/>
              </a:rPr>
              <a:t>and </a:t>
            </a:r>
            <a:r>
              <a:rPr lang="en-GB" sz="2400" u="sng" spc="67" dirty="0" err="1">
                <a:ln w="0"/>
              </a:rPr>
              <a:t>worldpopulationreview.com</a:t>
            </a:r>
            <a:endParaRPr sz="2400" u="sng" spc="67" dirty="0">
              <a:ln w="0"/>
            </a:endParaRPr>
          </a:p>
        </p:txBody>
      </p:sp>
      <p:cxnSp>
        <p:nvCxnSpPr>
          <p:cNvPr id="3019" name="Google Shape;3019;p50"/>
          <p:cNvCxnSpPr/>
          <p:nvPr/>
        </p:nvCxnSpPr>
        <p:spPr>
          <a:xfrm>
            <a:off x="2810200" y="940475"/>
            <a:ext cx="6571600" cy="0"/>
          </a:xfrm>
          <a:prstGeom prst="straightConnector1">
            <a:avLst/>
          </a:prstGeom>
          <a:noFill/>
          <a:ln w="19050" cap="flat" cmpd="sng">
            <a:solidFill>
              <a:schemeClr val="accent1"/>
            </a:solidFill>
            <a:prstDash val="solid"/>
            <a:round/>
            <a:headEnd type="none" w="med" len="med"/>
            <a:tailEnd type="none" w="med" len="med"/>
          </a:ln>
        </p:spPr>
      </p:cxnSp>
      <p:sp>
        <p:nvSpPr>
          <p:cNvPr id="4" name="TextBox 3">
            <a:extLst>
              <a:ext uri="{FF2B5EF4-FFF2-40B4-BE49-F238E27FC236}">
                <a16:creationId xmlns:a16="http://schemas.microsoft.com/office/drawing/2014/main" id="{F4773C91-1C8E-5EF9-336F-F3E4552EBD65}"/>
              </a:ext>
            </a:extLst>
          </p:cNvPr>
          <p:cNvSpPr txBox="1"/>
          <p:nvPr/>
        </p:nvSpPr>
        <p:spPr>
          <a:xfrm>
            <a:off x="2490062" y="6323309"/>
            <a:ext cx="184731" cy="461665"/>
          </a:xfrm>
          <a:prstGeom prst="rect">
            <a:avLst/>
          </a:prstGeom>
          <a:noFill/>
        </p:spPr>
        <p:txBody>
          <a:bodyPr wrap="none" rtlCol="0">
            <a:spAutoFit/>
          </a:bodyPr>
          <a:lstStyle/>
          <a:p>
            <a:endParaRPr lang="en-KE" sz="2400" dirty="0"/>
          </a:p>
        </p:txBody>
      </p:sp>
      <p:graphicFrame>
        <p:nvGraphicFramePr>
          <p:cNvPr id="5" name="Table 4">
            <a:extLst>
              <a:ext uri="{FF2B5EF4-FFF2-40B4-BE49-F238E27FC236}">
                <a16:creationId xmlns:a16="http://schemas.microsoft.com/office/drawing/2014/main" id="{A3F44D25-7BFC-6FAE-531F-BF96A58F4820}"/>
              </a:ext>
            </a:extLst>
          </p:cNvPr>
          <p:cNvGraphicFramePr>
            <a:graphicFrameLocks noGrp="1"/>
          </p:cNvGraphicFramePr>
          <p:nvPr/>
        </p:nvGraphicFramePr>
        <p:xfrm>
          <a:off x="2737961" y="6233298"/>
          <a:ext cx="5713711" cy="500380"/>
        </p:xfrm>
        <a:graphic>
          <a:graphicData uri="http://schemas.openxmlformats.org/drawingml/2006/table">
            <a:tbl>
              <a:tblPr/>
              <a:tblGrid>
                <a:gridCol w="5713711">
                  <a:extLst>
                    <a:ext uri="{9D8B030D-6E8A-4147-A177-3AD203B41FA5}">
                      <a16:colId xmlns:a16="http://schemas.microsoft.com/office/drawing/2014/main" val="1667871747"/>
                    </a:ext>
                  </a:extLst>
                </a:gridCol>
              </a:tblGrid>
              <a:tr h="500380">
                <a:tc>
                  <a:txBody>
                    <a:bodyPr/>
                    <a:lstStyle/>
                    <a:p>
                      <a:pPr algn="ctr" fontAlgn="b"/>
                      <a:r>
                        <a:rPr lang="en-GB" sz="1600" u="none" strike="noStrike" dirty="0">
                          <a:effectLst/>
                        </a:rPr>
                        <a:t>https://</a:t>
                      </a:r>
                      <a:r>
                        <a:rPr lang="en-GB" sz="1600" u="none" strike="noStrike" dirty="0" err="1">
                          <a:effectLst/>
                        </a:rPr>
                        <a:t>worldpopulationreview.com</a:t>
                      </a:r>
                      <a:r>
                        <a:rPr lang="en-GB" sz="1600" u="none" strike="noStrike" dirty="0">
                          <a:effectLst/>
                        </a:rPr>
                        <a:t>/country-rankings/</a:t>
                      </a:r>
                      <a:r>
                        <a:rPr lang="en-GB" sz="1600" u="none" strike="noStrike" dirty="0" err="1">
                          <a:effectLst/>
                        </a:rPr>
                        <a:t>muslim</a:t>
                      </a:r>
                      <a:r>
                        <a:rPr lang="en-GB" sz="1600" u="none" strike="noStrike" dirty="0">
                          <a:effectLst/>
                        </a:rPr>
                        <a:t>-population-by-country</a:t>
                      </a:r>
                      <a:endParaRPr lang="en-GB" sz="1600" b="0" i="0" u="none" strike="noStrike" dirty="0">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1987405420"/>
                  </a:ext>
                </a:extLst>
              </a:tr>
            </a:tbl>
          </a:graphicData>
        </a:graphic>
      </p:graphicFrame>
      <p:graphicFrame>
        <p:nvGraphicFramePr>
          <p:cNvPr id="2" name="Content Placeholder 3">
            <a:extLst>
              <a:ext uri="{FF2B5EF4-FFF2-40B4-BE49-F238E27FC236}">
                <a16:creationId xmlns:a16="http://schemas.microsoft.com/office/drawing/2014/main" id="{C1C30A68-EBDD-6FA5-F686-59D966E6EEDE}"/>
              </a:ext>
            </a:extLst>
          </p:cNvPr>
          <p:cNvGraphicFramePr>
            <a:graphicFrameLocks/>
          </p:cNvGraphicFramePr>
          <p:nvPr>
            <p:extLst>
              <p:ext uri="{D42A27DB-BD31-4B8C-83A1-F6EECF244321}">
                <p14:modId xmlns:p14="http://schemas.microsoft.com/office/powerpoint/2010/main" val="1921781247"/>
              </p:ext>
            </p:extLst>
          </p:nvPr>
        </p:nvGraphicFramePr>
        <p:xfrm>
          <a:off x="680099" y="940475"/>
          <a:ext cx="10725186" cy="5097906"/>
        </p:xfrm>
        <a:graphic>
          <a:graphicData uri="http://schemas.openxmlformats.org/drawingml/2006/table">
            <a:tbl>
              <a:tblPr>
                <a:tableStyleId>{E269D01E-BC32-4049-B463-5C60D7B0CCD2}</a:tableStyleId>
              </a:tblPr>
              <a:tblGrid>
                <a:gridCol w="1055135">
                  <a:extLst>
                    <a:ext uri="{9D8B030D-6E8A-4147-A177-3AD203B41FA5}">
                      <a16:colId xmlns:a16="http://schemas.microsoft.com/office/drawing/2014/main" val="3320077023"/>
                    </a:ext>
                  </a:extLst>
                </a:gridCol>
                <a:gridCol w="2704541">
                  <a:extLst>
                    <a:ext uri="{9D8B030D-6E8A-4147-A177-3AD203B41FA5}">
                      <a16:colId xmlns:a16="http://schemas.microsoft.com/office/drawing/2014/main" val="1564455796"/>
                    </a:ext>
                  </a:extLst>
                </a:gridCol>
                <a:gridCol w="1588767">
                  <a:extLst>
                    <a:ext uri="{9D8B030D-6E8A-4147-A177-3AD203B41FA5}">
                      <a16:colId xmlns:a16="http://schemas.microsoft.com/office/drawing/2014/main" val="1443556294"/>
                    </a:ext>
                  </a:extLst>
                </a:gridCol>
                <a:gridCol w="2364959">
                  <a:extLst>
                    <a:ext uri="{9D8B030D-6E8A-4147-A177-3AD203B41FA5}">
                      <a16:colId xmlns:a16="http://schemas.microsoft.com/office/drawing/2014/main" val="2407730446"/>
                    </a:ext>
                  </a:extLst>
                </a:gridCol>
                <a:gridCol w="1956649">
                  <a:extLst>
                    <a:ext uri="{9D8B030D-6E8A-4147-A177-3AD203B41FA5}">
                      <a16:colId xmlns:a16="http://schemas.microsoft.com/office/drawing/2014/main" val="864217975"/>
                    </a:ext>
                  </a:extLst>
                </a:gridCol>
                <a:gridCol w="1055135">
                  <a:extLst>
                    <a:ext uri="{9D8B030D-6E8A-4147-A177-3AD203B41FA5}">
                      <a16:colId xmlns:a16="http://schemas.microsoft.com/office/drawing/2014/main" val="2353511462"/>
                    </a:ext>
                  </a:extLst>
                </a:gridCol>
              </a:tblGrid>
              <a:tr h="258510">
                <a:tc>
                  <a:txBody>
                    <a:bodyPr/>
                    <a:lstStyle/>
                    <a:p>
                      <a:pPr algn="l" fontAlgn="b"/>
                      <a:r>
                        <a:rPr lang="en-KE" sz="1800" u="none" strike="noStrike" dirty="0">
                          <a:solidFill>
                            <a:schemeClr val="tx1"/>
                          </a:solidFill>
                          <a:effectLst/>
                        </a:rPr>
                        <a:t> </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ctr" fontAlgn="b"/>
                      <a:r>
                        <a:rPr lang="en-GB" sz="1800" u="none" strike="noStrike" dirty="0">
                          <a:solidFill>
                            <a:schemeClr val="tx1"/>
                          </a:solidFill>
                          <a:effectLst/>
                        </a:rPr>
                        <a:t>Population</a:t>
                      </a:r>
                      <a:endParaRPr lang="en-GB" sz="1800" b="1"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ctr" fontAlgn="b"/>
                      <a:r>
                        <a:rPr lang="en-GB" sz="1800" u="none" strike="noStrike">
                          <a:solidFill>
                            <a:schemeClr val="tx1"/>
                          </a:solidFill>
                          <a:effectLst/>
                        </a:rPr>
                        <a:t>People groups</a:t>
                      </a:r>
                      <a:endParaRPr lang="en-GB" sz="1800" b="1"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ctr" fontAlgn="b"/>
                      <a:r>
                        <a:rPr lang="en-GB" sz="1800" u="none" strike="noStrike">
                          <a:solidFill>
                            <a:schemeClr val="tx1"/>
                          </a:solidFill>
                          <a:effectLst/>
                        </a:rPr>
                        <a:t>Muslim People groups</a:t>
                      </a:r>
                      <a:endParaRPr lang="en-GB" sz="1800" b="1"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ctr" fontAlgn="b"/>
                      <a:r>
                        <a:rPr lang="en-GB" sz="1800" u="none" strike="noStrike">
                          <a:solidFill>
                            <a:schemeClr val="tx1"/>
                          </a:solidFill>
                          <a:effectLst/>
                        </a:rPr>
                        <a:t>Muslim Population</a:t>
                      </a:r>
                      <a:endParaRPr lang="en-GB" sz="1800" b="1"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ctr" fontAlgn="b"/>
                      <a:r>
                        <a:rPr lang="en-KE" sz="1800" u="none" strike="noStrike" dirty="0">
                          <a:solidFill>
                            <a:schemeClr val="tx1"/>
                          </a:solidFill>
                          <a:effectLst/>
                        </a:rPr>
                        <a:t>%</a:t>
                      </a:r>
                      <a:endParaRPr lang="en-KE" sz="1800" b="1"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1534659578"/>
                  </a:ext>
                </a:extLst>
              </a:tr>
              <a:tr h="258510">
                <a:tc>
                  <a:txBody>
                    <a:bodyPr/>
                    <a:lstStyle/>
                    <a:p>
                      <a:pPr algn="l" fontAlgn="b"/>
                      <a:r>
                        <a:rPr lang="en-GB" sz="1800" u="none" strike="noStrike" dirty="0">
                          <a:solidFill>
                            <a:schemeClr val="tx1"/>
                          </a:solidFill>
                          <a:effectLst/>
                        </a:rPr>
                        <a:t>CHUM</a:t>
                      </a:r>
                      <a:endParaRPr lang="en-GB"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1,430,863,000</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581</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31</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28,665,802</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1819742557"/>
                  </a:ext>
                </a:extLst>
              </a:tr>
              <a:tr h="258510">
                <a:tc>
                  <a:txBody>
                    <a:bodyPr/>
                    <a:lstStyle/>
                    <a:p>
                      <a:pPr algn="l" fontAlgn="b"/>
                      <a:r>
                        <a:rPr lang="en-GB" sz="1800" u="none" strike="noStrike">
                          <a:solidFill>
                            <a:schemeClr val="tx1"/>
                          </a:solidFill>
                          <a:effectLst/>
                        </a:rPr>
                        <a:t>ECD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442,162,000</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848</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166</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91,400,921</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20.7</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3115627030"/>
                  </a:ext>
                </a:extLst>
              </a:tr>
              <a:tr h="258510">
                <a:tc>
                  <a:txBody>
                    <a:bodyPr/>
                    <a:lstStyle/>
                    <a:p>
                      <a:pPr algn="l" fontAlgn="b"/>
                      <a:r>
                        <a:rPr lang="en-GB" sz="1800" u="none" strike="noStrike" dirty="0">
                          <a:solidFill>
                            <a:schemeClr val="tx1"/>
                          </a:solidFill>
                          <a:effectLst/>
                        </a:rPr>
                        <a:t>ESD</a:t>
                      </a:r>
                      <a:endParaRPr lang="en-GB"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294,022,000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603</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307</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99,450,429</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33.8</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2699484070"/>
                  </a:ext>
                </a:extLst>
              </a:tr>
              <a:tr h="258510">
                <a:tc>
                  <a:txBody>
                    <a:bodyPr/>
                    <a:lstStyle/>
                    <a:p>
                      <a:pPr algn="l" fontAlgn="b"/>
                      <a:r>
                        <a:rPr lang="en-GB" sz="1800" u="none" strike="noStrike">
                          <a:solidFill>
                            <a:schemeClr val="tx1"/>
                          </a:solidFill>
                          <a:effectLst/>
                        </a:rPr>
                        <a:t>EUD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321,055,000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778</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154</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18,197,109</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5.7</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3120233406"/>
                  </a:ext>
                </a:extLst>
              </a:tr>
              <a:tr h="258510">
                <a:tc>
                  <a:txBody>
                    <a:bodyPr/>
                    <a:lstStyle/>
                    <a:p>
                      <a:pPr algn="l" fontAlgn="b"/>
                      <a:r>
                        <a:rPr lang="en-GB" sz="1800" u="none" strike="noStrike">
                          <a:solidFill>
                            <a:schemeClr val="tx1"/>
                          </a:solidFill>
                          <a:effectLst/>
                        </a:rPr>
                        <a:t>IAD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299,492,900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876</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25</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406,094</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0.13</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3394607923"/>
                  </a:ext>
                </a:extLst>
              </a:tr>
              <a:tr h="258510">
                <a:tc>
                  <a:txBody>
                    <a:bodyPr/>
                    <a:lstStyle/>
                    <a:p>
                      <a:pPr algn="l" fontAlgn="b"/>
                      <a:r>
                        <a:rPr lang="en-GB" sz="1800" u="none" strike="noStrike">
                          <a:solidFill>
                            <a:schemeClr val="tx1"/>
                          </a:solidFill>
                          <a:effectLst/>
                        </a:rPr>
                        <a:t>IF</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8,828,000</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49</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8</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1,700,300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19.8</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1877787486"/>
                  </a:ext>
                </a:extLst>
              </a:tr>
              <a:tr h="258510">
                <a:tc>
                  <a:txBody>
                    <a:bodyPr/>
                    <a:lstStyle/>
                    <a:p>
                      <a:pPr algn="l" fontAlgn="b"/>
                      <a:r>
                        <a:rPr lang="en-GB" sz="1800" u="none" strike="noStrike">
                          <a:solidFill>
                            <a:schemeClr val="tx1"/>
                          </a:solidFill>
                          <a:effectLst/>
                        </a:rPr>
                        <a:t>NAD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372,805,000</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818</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110</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5,764,900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1.5</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3636636346"/>
                  </a:ext>
                </a:extLst>
              </a:tr>
              <a:tr h="258510">
                <a:tc>
                  <a:txBody>
                    <a:bodyPr/>
                    <a:lstStyle/>
                    <a:p>
                      <a:pPr algn="l" fontAlgn="b"/>
                      <a:r>
                        <a:rPr lang="en-GB" sz="1800" u="none" strike="noStrike">
                          <a:solidFill>
                            <a:schemeClr val="tx1"/>
                          </a:solidFill>
                          <a:effectLst/>
                        </a:rPr>
                        <a:t>NSD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229,777,000</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129</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19</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792,400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0.3</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3164419777"/>
                  </a:ext>
                </a:extLst>
              </a:tr>
              <a:tr h="258510">
                <a:tc>
                  <a:txBody>
                    <a:bodyPr/>
                    <a:lstStyle/>
                    <a:p>
                      <a:pPr algn="l" fontAlgn="b"/>
                      <a:r>
                        <a:rPr lang="en-GB" sz="1800" u="none" strike="noStrike">
                          <a:solidFill>
                            <a:schemeClr val="tx1"/>
                          </a:solidFill>
                          <a:effectLst/>
                        </a:rPr>
                        <a:t>SUD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1,431,617,000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2,724</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437</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191,570,500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13</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1472827105"/>
                  </a:ext>
                </a:extLst>
              </a:tr>
              <a:tr h="258510">
                <a:tc>
                  <a:txBody>
                    <a:bodyPr/>
                    <a:lstStyle/>
                    <a:p>
                      <a:pPr algn="l" fontAlgn="b"/>
                      <a:r>
                        <a:rPr lang="en-GB" sz="1800" u="none" strike="noStrike">
                          <a:solidFill>
                            <a:schemeClr val="tx1"/>
                          </a:solidFill>
                          <a:effectLst/>
                        </a:rPr>
                        <a:t>SAD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434,388,800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887</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15</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3,018,456</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0.7</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4008553692"/>
                  </a:ext>
                </a:extLst>
              </a:tr>
              <a:tr h="258510">
                <a:tc>
                  <a:txBody>
                    <a:bodyPr/>
                    <a:lstStyle/>
                    <a:p>
                      <a:pPr algn="l" fontAlgn="b"/>
                      <a:r>
                        <a:rPr lang="en-GB" sz="1800" u="none" strike="noStrike">
                          <a:solidFill>
                            <a:schemeClr val="tx1"/>
                          </a:solidFill>
                          <a:effectLst/>
                        </a:rPr>
                        <a:t>SID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223,564,800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537</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57</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13,327,632</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6</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2773997550"/>
                  </a:ext>
                </a:extLst>
              </a:tr>
              <a:tr h="258510">
                <a:tc>
                  <a:txBody>
                    <a:bodyPr/>
                    <a:lstStyle/>
                    <a:p>
                      <a:pPr algn="l" fontAlgn="b"/>
                      <a:r>
                        <a:rPr lang="en-GB" sz="1800" u="none" strike="noStrike">
                          <a:solidFill>
                            <a:schemeClr val="tx1"/>
                          </a:solidFill>
                          <a:effectLst/>
                        </a:rPr>
                        <a:t>SSD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1,133,083,000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3,298</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1,195</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653,801,152</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58</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2415821895"/>
                  </a:ext>
                </a:extLst>
              </a:tr>
              <a:tr h="258510">
                <a:tc>
                  <a:txBody>
                    <a:bodyPr/>
                    <a:lstStyle/>
                    <a:p>
                      <a:pPr algn="l" fontAlgn="b"/>
                      <a:r>
                        <a:rPr lang="en-GB" sz="1800" u="none" strike="noStrike">
                          <a:solidFill>
                            <a:schemeClr val="tx1"/>
                          </a:solidFill>
                          <a:effectLst/>
                        </a:rPr>
                        <a:t>SPD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42,941,000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1,497</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42</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1,199,400</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3</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4221432660"/>
                  </a:ext>
                </a:extLst>
              </a:tr>
              <a:tr h="258510">
                <a:tc>
                  <a:txBody>
                    <a:bodyPr/>
                    <a:lstStyle/>
                    <a:p>
                      <a:pPr algn="l" fontAlgn="b"/>
                      <a:r>
                        <a:rPr lang="en-GB" sz="1800" u="none" strike="noStrike">
                          <a:solidFill>
                            <a:schemeClr val="tx1"/>
                          </a:solidFill>
                          <a:effectLst/>
                        </a:rPr>
                        <a:t>TED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206,693,611</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944</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178</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13,857,531</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7</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2670843531"/>
                  </a:ext>
                </a:extLst>
              </a:tr>
              <a:tr h="258510">
                <a:tc>
                  <a:txBody>
                    <a:bodyPr/>
                    <a:lstStyle/>
                    <a:p>
                      <a:pPr algn="l" fontAlgn="b"/>
                      <a:r>
                        <a:rPr lang="en-GB" sz="1800" u="none" strike="noStrike">
                          <a:solidFill>
                            <a:schemeClr val="tx1"/>
                          </a:solidFill>
                          <a:effectLst/>
                        </a:rPr>
                        <a:t>Ukraine</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43,132,000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78</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23</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452,500</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1</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21257688"/>
                  </a:ext>
                </a:extLst>
              </a:tr>
              <a:tr h="258510">
                <a:tc>
                  <a:txBody>
                    <a:bodyPr/>
                    <a:lstStyle/>
                    <a:p>
                      <a:pPr algn="l" fontAlgn="b"/>
                      <a:r>
                        <a:rPr lang="en-GB" sz="1800" u="none" strike="noStrike">
                          <a:solidFill>
                            <a:schemeClr val="tx1"/>
                          </a:solidFill>
                          <a:effectLst/>
                        </a:rPr>
                        <a:t>WAD</a:t>
                      </a:r>
                      <a:endParaRPr lang="en-GB"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480,895,000</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1,974</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613</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278,079,409</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dirty="0">
                          <a:solidFill>
                            <a:schemeClr val="tx1"/>
                          </a:solidFill>
                          <a:effectLst/>
                        </a:rPr>
                        <a:t>58</a:t>
                      </a:r>
                      <a:endParaRPr lang="en-KE" sz="1800" b="0"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3962424796"/>
                  </a:ext>
                </a:extLst>
              </a:tr>
              <a:tr h="258510">
                <a:tc>
                  <a:txBody>
                    <a:bodyPr/>
                    <a:lstStyle/>
                    <a:p>
                      <a:pPr algn="l" fontAlgn="b"/>
                      <a:r>
                        <a:rPr lang="en-KE" sz="1800" u="none" strike="noStrike">
                          <a:solidFill>
                            <a:schemeClr val="tx1"/>
                          </a:solidFill>
                          <a:effectLst/>
                        </a:rPr>
                        <a:t> </a:t>
                      </a:r>
                      <a:endParaRPr lang="en-KE" sz="1800" b="0"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7,395,320,111</a:t>
                      </a:r>
                      <a:endParaRPr lang="en-KE" sz="1800" b="1"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16621</a:t>
                      </a:r>
                      <a:endParaRPr lang="en-KE" sz="1800" b="1"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3380</a:t>
                      </a:r>
                      <a:endParaRPr lang="en-KE" sz="1800" b="1"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r" fontAlgn="b"/>
                      <a:r>
                        <a:rPr lang="en-KE" sz="1800" u="none" strike="noStrike">
                          <a:solidFill>
                            <a:schemeClr val="tx1"/>
                          </a:solidFill>
                          <a:effectLst/>
                        </a:rPr>
                        <a:t>1,401,684,535</a:t>
                      </a:r>
                      <a:endParaRPr lang="en-KE" sz="1800" b="1" i="0" u="none" strike="noStrike">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tc>
                  <a:txBody>
                    <a:bodyPr/>
                    <a:lstStyle/>
                    <a:p>
                      <a:pPr algn="l" fontAlgn="b"/>
                      <a:r>
                        <a:rPr lang="en-KE" sz="1800" u="none" strike="noStrike" dirty="0">
                          <a:solidFill>
                            <a:schemeClr val="tx1"/>
                          </a:solidFill>
                          <a:effectLst/>
                        </a:rPr>
                        <a:t> </a:t>
                      </a:r>
                      <a:endParaRPr lang="en-KE" sz="1800" b="1" i="0" u="none" strike="noStrike" dirty="0">
                        <a:solidFill>
                          <a:schemeClr val="tx1"/>
                        </a:solidFill>
                        <a:effectLst/>
                        <a:latin typeface="Calibri" panose="020F0502020204030204" pitchFamily="34" charset="0"/>
                      </a:endParaRPr>
                    </a:p>
                  </a:txBody>
                  <a:tcPr marL="8897" marR="8897" marT="8897" marB="0" anchor="b">
                    <a:cell3D prstMaterial="dkEdge">
                      <a:bevel prst="slope"/>
                      <a:lightRig rig="flood" dir="t"/>
                    </a:cell3D>
                  </a:tcPr>
                </a:tc>
                <a:extLst>
                  <a:ext uri="{0D108BD9-81ED-4DB2-BD59-A6C34878D82A}">
                    <a16:rowId xmlns:a16="http://schemas.microsoft.com/office/drawing/2014/main" val="3046832149"/>
                  </a:ext>
                </a:extLst>
              </a:tr>
            </a:tbl>
          </a:graphicData>
        </a:graphic>
      </p:graphicFrame>
    </p:spTree>
    <p:extLst>
      <p:ext uri="{BB962C8B-B14F-4D97-AF65-F5344CB8AC3E}">
        <p14:creationId xmlns:p14="http://schemas.microsoft.com/office/powerpoint/2010/main" val="14525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17"/>
                                        </p:tgtEl>
                                        <p:attrNameLst>
                                          <p:attrName>style.visibility</p:attrName>
                                        </p:attrNameLst>
                                      </p:cBhvr>
                                      <p:to>
                                        <p:strVal val="visible"/>
                                      </p:to>
                                    </p:set>
                                    <p:anim calcmode="lin" valueType="num">
                                      <p:cBhvr additive="base">
                                        <p:cTn id="7" dur="500" fill="hold"/>
                                        <p:tgtEl>
                                          <p:spTgt spid="3017"/>
                                        </p:tgtEl>
                                        <p:attrNameLst>
                                          <p:attrName>ppt_x</p:attrName>
                                        </p:attrNameLst>
                                      </p:cBhvr>
                                      <p:tavLst>
                                        <p:tav tm="0">
                                          <p:val>
                                            <p:strVal val="#ppt_x"/>
                                          </p:val>
                                        </p:tav>
                                        <p:tav tm="100000">
                                          <p:val>
                                            <p:strVal val="#ppt_x"/>
                                          </p:val>
                                        </p:tav>
                                      </p:tavLst>
                                    </p:anim>
                                    <p:anim calcmode="lin" valueType="num">
                                      <p:cBhvr additive="base">
                                        <p:cTn id="8" dur="500" fill="hold"/>
                                        <p:tgtEl>
                                          <p:spTgt spid="30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
                                        <p:tgtEl>
                                          <p:spTgt spid="5"/>
                                        </p:tgtEl>
                                      </p:cBhvr>
                                    </p:animEffect>
                                    <p:anim calcmode="lin" valueType="num">
                                      <p:cBhvr>
                                        <p:cTn id="14" dur="400" fill="hold"/>
                                        <p:tgtEl>
                                          <p:spTgt spid="5"/>
                                        </p:tgtEl>
                                        <p:attrNameLst>
                                          <p:attrName>ppt_x</p:attrName>
                                        </p:attrNameLst>
                                      </p:cBhvr>
                                      <p:tavLst>
                                        <p:tav tm="0">
                                          <p:val>
                                            <p:strVal val="#ppt_x"/>
                                          </p:val>
                                        </p:tav>
                                        <p:tav tm="100000">
                                          <p:val>
                                            <p:strVal val="#ppt_x"/>
                                          </p:val>
                                        </p:tav>
                                      </p:tavLst>
                                    </p:anim>
                                    <p:anim calcmode="lin" valueType="num">
                                      <p:cBhvr>
                                        <p:cTn id="15" dur="400" fill="hold"/>
                                        <p:tgtEl>
                                          <p:spTgt spid="5"/>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8DB3-81E4-1843-BE37-BC13D79F9874}"/>
              </a:ext>
            </a:extLst>
          </p:cNvPr>
          <p:cNvSpPr>
            <a:spLocks noGrp="1"/>
          </p:cNvSpPr>
          <p:nvPr>
            <p:ph type="title"/>
          </p:nvPr>
        </p:nvSpPr>
        <p:spPr>
          <a:xfrm>
            <a:off x="838200" y="316389"/>
            <a:ext cx="10515600" cy="1055211"/>
          </a:xfrm>
        </p:spPr>
        <p:txBody>
          <a:bodyPr>
            <a:normAutofit/>
          </a:bodyPr>
          <a:lstStyle/>
          <a:p>
            <a:pPr algn="ctr"/>
            <a:r>
              <a:rPr lang="en-NL" dirty="0"/>
              <a:t>Prayer points-Pray that . . .</a:t>
            </a:r>
          </a:p>
        </p:txBody>
      </p:sp>
      <p:sp>
        <p:nvSpPr>
          <p:cNvPr id="21" name="Content Placeholder 2">
            <a:extLst>
              <a:ext uri="{FF2B5EF4-FFF2-40B4-BE49-F238E27FC236}">
                <a16:creationId xmlns:a16="http://schemas.microsoft.com/office/drawing/2014/main" id="{72DAC01C-244F-D64C-BA47-6FD17E6B4920}"/>
              </a:ext>
            </a:extLst>
          </p:cNvPr>
          <p:cNvSpPr>
            <a:spLocks noGrp="1"/>
          </p:cNvSpPr>
          <p:nvPr>
            <p:ph idx="1"/>
          </p:nvPr>
        </p:nvSpPr>
        <p:spPr>
          <a:xfrm>
            <a:off x="838199" y="1292772"/>
            <a:ext cx="10849303" cy="5381297"/>
          </a:xfrm>
        </p:spPr>
        <p:txBody>
          <a:bodyPr>
            <a:normAutofit/>
          </a:bodyPr>
          <a:lstStyle/>
          <a:p>
            <a:pPr marL="514350" indent="-514350">
              <a:buFont typeface="+mj-lt"/>
              <a:buAutoNum type="arabicPeriod"/>
            </a:pPr>
            <a:r>
              <a:rPr lang="en-US" altLang="en-US" dirty="0">
                <a:ea typeface="ＭＳ Ｐゴシック" panose="020B0600070205080204" pitchFamily="34" charset="-128"/>
              </a:rPr>
              <a:t>God may revive each member. </a:t>
            </a:r>
          </a:p>
          <a:p>
            <a:pPr marL="514350" indent="-514350">
              <a:buFont typeface="+mj-lt"/>
              <a:buAutoNum type="arabicPeriod"/>
            </a:pPr>
            <a:r>
              <a:rPr lang="en-US" altLang="en-US" dirty="0">
                <a:ea typeface="ＭＳ Ｐゴシック" panose="020B0600070205080204" pitchFamily="34" charset="-128"/>
              </a:rPr>
              <a:t>God may help leaders and believers to love our cousins genuinely. </a:t>
            </a:r>
          </a:p>
          <a:p>
            <a:pPr marL="514350" indent="-514350">
              <a:buFont typeface="+mj-lt"/>
              <a:buAutoNum type="arabicPeriod"/>
            </a:pPr>
            <a:r>
              <a:rPr lang="en-US" altLang="en-US" dirty="0">
                <a:ea typeface="ＭＳ Ｐゴシック" panose="020B0600070205080204" pitchFamily="34" charset="-128"/>
              </a:rPr>
              <a:t>God may nurture your friendship into a redemptive relationship.</a:t>
            </a:r>
          </a:p>
          <a:p>
            <a:pPr marL="514350" indent="-514350">
              <a:buFont typeface="+mj-lt"/>
              <a:buAutoNum type="arabicPeriod"/>
            </a:pPr>
            <a:r>
              <a:rPr lang="en-US" altLang="en-US" dirty="0">
                <a:ea typeface="ＭＳ Ｐゴシック" panose="020B0600070205080204" pitchFamily="34" charset="-128"/>
              </a:rPr>
              <a:t>God may manifest Himself through miracles of deliverance from their problem (e.g. sickness).</a:t>
            </a:r>
          </a:p>
          <a:p>
            <a:pPr marL="514350" indent="-514350">
              <a:buFont typeface="+mj-lt"/>
              <a:buAutoNum type="arabicPeriod"/>
            </a:pPr>
            <a:r>
              <a:rPr lang="en-US" altLang="en-US" dirty="0">
                <a:ea typeface="ＭＳ Ｐゴシック" panose="020B0600070205080204" pitchFamily="34" charset="-128"/>
              </a:rPr>
              <a:t>God may send his Spirit to our cousins and soften their hearts.</a:t>
            </a:r>
          </a:p>
          <a:p>
            <a:pPr marL="514350" indent="-514350">
              <a:buFont typeface="+mj-lt"/>
              <a:buAutoNum type="arabicPeriod"/>
            </a:pPr>
            <a:r>
              <a:rPr lang="en-US" altLang="en-US" dirty="0">
                <a:ea typeface="ＭＳ Ｐゴシック" panose="020B0600070205080204" pitchFamily="34" charset="-128"/>
              </a:rPr>
              <a:t>God may give you wisdom on how to advance your relationship.</a:t>
            </a:r>
          </a:p>
          <a:p>
            <a:pPr marL="514350" indent="-514350">
              <a:buFont typeface="+mj-lt"/>
              <a:buAutoNum type="arabicPeriod"/>
            </a:pPr>
            <a:r>
              <a:rPr lang="en-US" altLang="en-US" dirty="0">
                <a:ea typeface="ＭＳ Ｐゴシック" panose="020B0600070205080204" pitchFamily="34" charset="-128"/>
              </a:rPr>
              <a:t>God may create an opportunity for sharing His truth.</a:t>
            </a:r>
          </a:p>
          <a:p>
            <a:pPr marL="514350" indent="-514350">
              <a:buFont typeface="+mj-lt"/>
              <a:buAutoNum type="arabicPeriod"/>
            </a:pPr>
            <a:r>
              <a:rPr lang="en-US" altLang="en-US" dirty="0">
                <a:ea typeface="ＭＳ Ｐゴシック" panose="020B0600070205080204" pitchFamily="34" charset="-128"/>
              </a:rPr>
              <a:t>God may visit them through a dream or a vision.</a:t>
            </a:r>
          </a:p>
          <a:p>
            <a:pPr marL="514350" indent="-514350">
              <a:buFont typeface="+mj-lt"/>
              <a:buAutoNum type="arabicPeriod"/>
            </a:pPr>
            <a:r>
              <a:rPr lang="en-US" dirty="0"/>
              <a:t>Support them (our friends, neighbors, relatives and work associates etc.) in their needs.</a:t>
            </a:r>
            <a:endParaRPr lang="en-US" altLang="en-US" dirty="0">
              <a:ea typeface="ＭＳ Ｐゴシック" panose="020B0600070205080204" pitchFamily="34" charset="-128"/>
            </a:endParaRPr>
          </a:p>
          <a:p>
            <a:endParaRPr lang="en-NL" sz="2000" dirty="0"/>
          </a:p>
        </p:txBody>
      </p:sp>
    </p:spTree>
    <p:extLst>
      <p:ext uri="{BB962C8B-B14F-4D97-AF65-F5344CB8AC3E}">
        <p14:creationId xmlns:p14="http://schemas.microsoft.com/office/powerpoint/2010/main" val="384216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checkerboard(across)">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checkerboard(across)">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checkerboard(across)">
                                      <p:cBhvr>
                                        <p:cTn id="27" dur="500"/>
                                        <p:tgtEl>
                                          <p:spTgt spid="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animEffect transition="in" filter="checkerboard(across)">
                                      <p:cBhvr>
                                        <p:cTn id="32" dur="500"/>
                                        <p:tgtEl>
                                          <p:spTgt spid="2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1">
                                            <p:txEl>
                                              <p:pRg st="5" end="5"/>
                                            </p:txEl>
                                          </p:spTgt>
                                        </p:tgtEl>
                                        <p:attrNameLst>
                                          <p:attrName>style.visibility</p:attrName>
                                        </p:attrNameLst>
                                      </p:cBhvr>
                                      <p:to>
                                        <p:strVal val="visible"/>
                                      </p:to>
                                    </p:set>
                                    <p:animEffect transition="in" filter="checkerboard(across)">
                                      <p:cBhvr>
                                        <p:cTn id="37" dur="500"/>
                                        <p:tgtEl>
                                          <p:spTgt spid="2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1">
                                            <p:txEl>
                                              <p:pRg st="6" end="6"/>
                                            </p:txEl>
                                          </p:spTgt>
                                        </p:tgtEl>
                                        <p:attrNameLst>
                                          <p:attrName>style.visibility</p:attrName>
                                        </p:attrNameLst>
                                      </p:cBhvr>
                                      <p:to>
                                        <p:strVal val="visible"/>
                                      </p:to>
                                    </p:set>
                                    <p:animEffect transition="in" filter="checkerboard(across)">
                                      <p:cBhvr>
                                        <p:cTn id="42" dur="500"/>
                                        <p:tgtEl>
                                          <p:spTgt spid="2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1">
                                            <p:txEl>
                                              <p:pRg st="7" end="7"/>
                                            </p:txEl>
                                          </p:spTgt>
                                        </p:tgtEl>
                                        <p:attrNameLst>
                                          <p:attrName>style.visibility</p:attrName>
                                        </p:attrNameLst>
                                      </p:cBhvr>
                                      <p:to>
                                        <p:strVal val="visible"/>
                                      </p:to>
                                    </p:set>
                                    <p:animEffect transition="in" filter="checkerboard(across)">
                                      <p:cBhvr>
                                        <p:cTn id="47" dur="500"/>
                                        <p:tgtEl>
                                          <p:spTgt spid="21">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1">
                                            <p:txEl>
                                              <p:pRg st="8" end="8"/>
                                            </p:txEl>
                                          </p:spTgt>
                                        </p:tgtEl>
                                        <p:attrNameLst>
                                          <p:attrName>style.visibility</p:attrName>
                                        </p:attrNameLst>
                                      </p:cBhvr>
                                      <p:to>
                                        <p:strVal val="visible"/>
                                      </p:to>
                                    </p:set>
                                    <p:animEffect transition="in" filter="checkerboard(across)">
                                      <p:cBhvr>
                                        <p:cTn id="52"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F562BA-81EE-C14E-BE6D-724503F29E03}"/>
              </a:ext>
            </a:extLst>
          </p:cNvPr>
          <p:cNvSpPr>
            <a:spLocks noGrp="1"/>
          </p:cNvSpPr>
          <p:nvPr>
            <p:ph idx="1"/>
          </p:nvPr>
        </p:nvSpPr>
        <p:spPr>
          <a:xfrm>
            <a:off x="4379709" y="686862"/>
            <a:ext cx="7037591" cy="5475129"/>
          </a:xfrm>
        </p:spPr>
        <p:txBody>
          <a:bodyPr anchor="ctr">
            <a:normAutofit/>
          </a:bodyPr>
          <a:lstStyle/>
          <a:p>
            <a:pPr marL="0" indent="0">
              <a:buNone/>
            </a:pPr>
            <a:r>
              <a:rPr lang="en-US" sz="2600" dirty="0"/>
              <a:t>“And he said unto them, This kind can come forth by nothing, </a:t>
            </a:r>
            <a:r>
              <a:rPr lang="en-US" sz="2600" b="1" i="1" dirty="0"/>
              <a:t>but by prayer and fasting.”</a:t>
            </a:r>
            <a:r>
              <a:rPr lang="en-US" sz="2600" dirty="0">
                <a:latin typeface="Calibri" charset="0"/>
              </a:rPr>
              <a:t> </a:t>
            </a:r>
          </a:p>
          <a:p>
            <a:pPr marL="0" indent="0">
              <a:buNone/>
            </a:pPr>
            <a:r>
              <a:rPr lang="en-US" sz="2600" dirty="0">
                <a:latin typeface="Calibri" charset="0"/>
              </a:rPr>
              <a:t>Mark 9: 29 </a:t>
            </a:r>
            <a:endParaRPr lang="en-NL" sz="2600"/>
          </a:p>
        </p:txBody>
      </p:sp>
    </p:spTree>
    <p:extLst>
      <p:ext uri="{BB962C8B-B14F-4D97-AF65-F5344CB8AC3E}">
        <p14:creationId xmlns:p14="http://schemas.microsoft.com/office/powerpoint/2010/main" val="396760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64-B445-B84C-91CC-360531A290BB}"/>
              </a:ext>
            </a:extLst>
          </p:cNvPr>
          <p:cNvSpPr>
            <a:spLocks noGrp="1"/>
          </p:cNvSpPr>
          <p:nvPr>
            <p:ph type="title"/>
          </p:nvPr>
        </p:nvSpPr>
        <p:spPr>
          <a:xfrm>
            <a:off x="1115568" y="548640"/>
            <a:ext cx="10168128" cy="1179576"/>
          </a:xfrm>
        </p:spPr>
        <p:txBody>
          <a:bodyPr>
            <a:normAutofit/>
          </a:bodyPr>
          <a:lstStyle/>
          <a:p>
            <a:pPr algn="ctr"/>
            <a:r>
              <a:rPr lang="en-US" sz="3700" b="1" dirty="0"/>
              <a:t>Expected out come as a result of intercessory prayer ministry</a:t>
            </a:r>
            <a:endParaRPr lang="en-NL" sz="3700" dirty="0"/>
          </a:p>
        </p:txBody>
      </p:sp>
      <p:sp>
        <p:nvSpPr>
          <p:cNvPr id="3" name="Content Placeholder 2">
            <a:extLst>
              <a:ext uri="{FF2B5EF4-FFF2-40B4-BE49-F238E27FC236}">
                <a16:creationId xmlns:a16="http://schemas.microsoft.com/office/drawing/2014/main" id="{6707B76F-6229-8B46-A3C1-42A70BC9834F}"/>
              </a:ext>
            </a:extLst>
          </p:cNvPr>
          <p:cNvSpPr>
            <a:spLocks noGrp="1"/>
          </p:cNvSpPr>
          <p:nvPr>
            <p:ph idx="1"/>
          </p:nvPr>
        </p:nvSpPr>
        <p:spPr>
          <a:xfrm>
            <a:off x="626850" y="2148310"/>
            <a:ext cx="10656846" cy="4277203"/>
          </a:xfrm>
        </p:spPr>
        <p:txBody>
          <a:bodyPr>
            <a:normAutofit/>
          </a:bodyPr>
          <a:lstStyle/>
          <a:p>
            <a:pPr marL="514350" lvl="0" indent="-514350">
              <a:buFont typeface="+mj-lt"/>
              <a:buAutoNum type="arabicPeriod"/>
            </a:pPr>
            <a:r>
              <a:rPr lang="en-NL" sz="2400" dirty="0"/>
              <a:t>The manifestation of God’s power through miracles experienced among our Muslim friends: deliverance and healing is experienced among our </a:t>
            </a:r>
            <a:r>
              <a:rPr lang="en-US" sz="2400" dirty="0"/>
              <a:t>Muslim </a:t>
            </a:r>
            <a:r>
              <a:rPr lang="en-NL" sz="2400" dirty="0"/>
              <a:t>friends</a:t>
            </a:r>
          </a:p>
          <a:p>
            <a:pPr marL="514350" lvl="0" indent="-514350">
              <a:buFont typeface="+mj-lt"/>
              <a:buAutoNum type="arabicPeriod"/>
            </a:pPr>
            <a:r>
              <a:rPr lang="en-NL" sz="2400" dirty="0"/>
              <a:t>Genuine love for the lost people is demonstrated among our believers</a:t>
            </a:r>
          </a:p>
          <a:p>
            <a:pPr marL="514350" lvl="0" indent="-514350">
              <a:buFont typeface="+mj-lt"/>
              <a:buAutoNum type="arabicPeriod"/>
            </a:pPr>
            <a:r>
              <a:rPr lang="en-NL" sz="2400" dirty="0"/>
              <a:t>Revival of the mission spirit among our church members</a:t>
            </a:r>
          </a:p>
          <a:p>
            <a:pPr marL="514350" lvl="0" indent="-514350">
              <a:buFont typeface="+mj-lt"/>
              <a:buAutoNum type="arabicPeriod"/>
            </a:pPr>
            <a:r>
              <a:rPr lang="en-NL" sz="2400" dirty="0"/>
              <a:t>True revival and reformation among church members</a:t>
            </a:r>
          </a:p>
          <a:p>
            <a:pPr marL="514350" lvl="0" indent="-514350">
              <a:buFont typeface="+mj-lt"/>
              <a:buAutoNum type="arabicPeriod"/>
            </a:pPr>
            <a:r>
              <a:rPr lang="en-NL" sz="2400" dirty="0"/>
              <a:t>Manifestation of God to our Muslim friends through dreams and visions</a:t>
            </a:r>
          </a:p>
          <a:p>
            <a:pPr marL="514350" lvl="0" indent="-514350">
              <a:buFont typeface="+mj-lt"/>
              <a:buAutoNum type="arabicPeriod"/>
            </a:pPr>
            <a:r>
              <a:rPr lang="en-NL" sz="2400" dirty="0"/>
              <a:t>There will be a Total Member Involvement (TMI)</a:t>
            </a:r>
          </a:p>
          <a:p>
            <a:pPr marL="514350" lvl="0" indent="-514350">
              <a:buFont typeface="+mj-lt"/>
              <a:buAutoNum type="arabicPeriod"/>
            </a:pPr>
            <a:r>
              <a:rPr lang="en-NL" sz="2400" dirty="0"/>
              <a:t>Another miraculous movement among Adventists</a:t>
            </a:r>
          </a:p>
          <a:p>
            <a:pPr marL="514350" lvl="0" indent="-514350">
              <a:buFont typeface="+mj-lt"/>
              <a:buAutoNum type="arabicPeriod"/>
            </a:pPr>
            <a:r>
              <a:rPr lang="en-NL" sz="2400" dirty="0"/>
              <a:t>Muslims being saved into the Kingdom</a:t>
            </a:r>
          </a:p>
          <a:p>
            <a:endParaRPr lang="en-NL" sz="2000" dirty="0"/>
          </a:p>
        </p:txBody>
      </p:sp>
    </p:spTree>
    <p:extLst>
      <p:ext uri="{BB962C8B-B14F-4D97-AF65-F5344CB8AC3E}">
        <p14:creationId xmlns:p14="http://schemas.microsoft.com/office/powerpoint/2010/main" val="131475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heckerboard(across)">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heckerboard(across)">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checkerboard(across)">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checkerboard(across)">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checkerboard(across)">
                                      <p:cBhvr>
                                        <p:cTn id="4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2A24-DF19-BB4C-8EB2-F269605BA1FB}"/>
              </a:ext>
            </a:extLst>
          </p:cNvPr>
          <p:cNvSpPr>
            <a:spLocks noGrp="1"/>
          </p:cNvSpPr>
          <p:nvPr>
            <p:ph type="title"/>
          </p:nvPr>
        </p:nvSpPr>
        <p:spPr/>
        <p:txBody>
          <a:bodyPr/>
          <a:lstStyle/>
          <a:p>
            <a:pPr algn="ctr"/>
            <a:r>
              <a:rPr lang="en-US" dirty="0">
                <a:solidFill>
                  <a:srgbClr val="191919"/>
                </a:solidFill>
                <a:latin typeface="+mn-lt"/>
              </a:rPr>
              <a:t>A healthy, Spirit-driven congregation</a:t>
            </a:r>
            <a:endParaRPr lang="en-NL" dirty="0">
              <a:latin typeface="+mn-lt"/>
            </a:endParaRPr>
          </a:p>
        </p:txBody>
      </p:sp>
      <p:sp>
        <p:nvSpPr>
          <p:cNvPr id="3" name="Content Placeholder 2">
            <a:extLst>
              <a:ext uri="{FF2B5EF4-FFF2-40B4-BE49-F238E27FC236}">
                <a16:creationId xmlns:a16="http://schemas.microsoft.com/office/drawing/2014/main" id="{C246D6C4-5DCA-2040-BD87-A7983204E9BB}"/>
              </a:ext>
            </a:extLst>
          </p:cNvPr>
          <p:cNvSpPr>
            <a:spLocks noGrp="1"/>
          </p:cNvSpPr>
          <p:nvPr>
            <p:ph idx="1"/>
          </p:nvPr>
        </p:nvSpPr>
        <p:spPr/>
        <p:txBody>
          <a:bodyPr>
            <a:normAutofit lnSpcReduction="10000"/>
          </a:bodyPr>
          <a:lstStyle/>
          <a:p>
            <a:pPr algn="ctr"/>
            <a:r>
              <a:rPr lang="en-US" sz="4000" dirty="0">
                <a:solidFill>
                  <a:srgbClr val="191919"/>
                </a:solidFill>
              </a:rPr>
              <a:t>A healthy, Spirit-driven congregation does not wait passively for people to come to the church and its activities, but proactively reaches out to the surrounding community and the wider world. It works intentionally, as Christ did, to mingle with people…show sympathy to them, and minister to their needs. (Ellen White in </a:t>
            </a:r>
            <a:r>
              <a:rPr lang="en-US" sz="4000" i="1" dirty="0">
                <a:solidFill>
                  <a:srgbClr val="191919"/>
                </a:solidFill>
              </a:rPr>
              <a:t>Ministry of Healing</a:t>
            </a:r>
            <a:r>
              <a:rPr lang="en-US" sz="4000" dirty="0">
                <a:solidFill>
                  <a:srgbClr val="191919"/>
                </a:solidFill>
              </a:rPr>
              <a:t>, page 143.) CS 7</a:t>
            </a:r>
            <a:endParaRPr lang="en-US" sz="3200" dirty="0"/>
          </a:p>
          <a:p>
            <a:endParaRPr lang="en-NL" dirty="0"/>
          </a:p>
        </p:txBody>
      </p:sp>
    </p:spTree>
    <p:extLst>
      <p:ext uri="{BB962C8B-B14F-4D97-AF65-F5344CB8AC3E}">
        <p14:creationId xmlns:p14="http://schemas.microsoft.com/office/powerpoint/2010/main" val="183702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16121-5ADE-0742-BF5F-9FB8FA26551D}"/>
              </a:ext>
            </a:extLst>
          </p:cNvPr>
          <p:cNvSpPr>
            <a:spLocks noGrp="1"/>
          </p:cNvSpPr>
          <p:nvPr>
            <p:ph idx="1"/>
          </p:nvPr>
        </p:nvSpPr>
        <p:spPr>
          <a:xfrm>
            <a:off x="838200" y="1140031"/>
            <a:ext cx="10515600" cy="5036932"/>
          </a:xfrm>
          <a:solidFill>
            <a:schemeClr val="bg1"/>
          </a:solidFill>
        </p:spPr>
        <p:txBody>
          <a:bodyPr>
            <a:normAutofit/>
          </a:bodyPr>
          <a:lstStyle/>
          <a:p>
            <a:pPr marL="0" indent="0" algn="ctr">
              <a:buNone/>
            </a:pPr>
            <a:r>
              <a:rPr lang="en-US" sz="4400" dirty="0">
                <a:solidFill>
                  <a:srgbClr val="000000"/>
                </a:solidFill>
                <a:latin typeface="Minion Pro"/>
              </a:rPr>
              <a:t>“I was hungry and you gave me something to eat, I was thirsty and you gave me something to drink, I was a stranger and you invited me in. I needed clothes and you clothed me. I was sick and you looked after me. I was in prison and you came to visit me” </a:t>
            </a:r>
          </a:p>
          <a:p>
            <a:pPr marL="0" indent="0" algn="ctr">
              <a:buNone/>
            </a:pPr>
            <a:r>
              <a:rPr lang="en-US" sz="4400" dirty="0">
                <a:solidFill>
                  <a:srgbClr val="000000"/>
                </a:solidFill>
                <a:latin typeface="Minion Pro"/>
              </a:rPr>
              <a:t>(vv. Mathew 35-36). </a:t>
            </a:r>
            <a:endParaRPr lang="en-US" sz="4400" dirty="0"/>
          </a:p>
          <a:p>
            <a:endParaRPr lang="en-NL" dirty="0"/>
          </a:p>
        </p:txBody>
      </p:sp>
    </p:spTree>
    <p:extLst>
      <p:ext uri="{BB962C8B-B14F-4D97-AF65-F5344CB8AC3E}">
        <p14:creationId xmlns:p14="http://schemas.microsoft.com/office/powerpoint/2010/main" val="388545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D8BC-DB15-9C44-96B2-82EB6834A6B7}"/>
              </a:ext>
            </a:extLst>
          </p:cNvPr>
          <p:cNvSpPr>
            <a:spLocks noGrp="1"/>
          </p:cNvSpPr>
          <p:nvPr>
            <p:ph type="title"/>
          </p:nvPr>
        </p:nvSpPr>
        <p:spPr>
          <a:xfrm>
            <a:off x="838200" y="226929"/>
            <a:ext cx="10515600" cy="1325563"/>
          </a:xfrm>
        </p:spPr>
        <p:txBody>
          <a:bodyPr vert="horz" lIns="91440" tIns="45720" rIns="91440" bIns="45720" rtlCol="0" anchor="ctr">
            <a:normAutofit/>
          </a:bodyPr>
          <a:lstStyle/>
          <a:p>
            <a:pPr algn="ctr"/>
            <a:r>
              <a:rPr lang="en-US" sz="2500" dirty="0">
                <a:solidFill>
                  <a:schemeClr val="tx1">
                    <a:lumMod val="85000"/>
                    <a:lumOff val="15000"/>
                  </a:schemeClr>
                </a:solidFill>
              </a:rPr>
              <a:t>Women Ministry members in Burundi praying for our cousins during the month of Ramadan, 2021 </a:t>
            </a:r>
          </a:p>
        </p:txBody>
      </p:sp>
      <p:pic>
        <p:nvPicPr>
          <p:cNvPr id="5" name="Content Placeholder 4">
            <a:extLst>
              <a:ext uri="{FF2B5EF4-FFF2-40B4-BE49-F238E27FC236}">
                <a16:creationId xmlns:a16="http://schemas.microsoft.com/office/drawing/2014/main" id="{08CF5EDD-A68A-3F44-B6D2-DAF49C8C3D27}"/>
              </a:ext>
            </a:extLst>
          </p:cNvPr>
          <p:cNvPicPr>
            <a:picLocks noGrp="1" noChangeAspect="1"/>
          </p:cNvPicPr>
          <p:nvPr>
            <p:ph idx="1"/>
          </p:nvPr>
        </p:nvPicPr>
        <p:blipFill rotWithShape="1">
          <a:blip r:embed="rId3"/>
          <a:stretch/>
        </p:blipFill>
        <p:spPr>
          <a:xfrm>
            <a:off x="1496291" y="1552492"/>
            <a:ext cx="8787740" cy="51689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1731244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09BCAE-5CF6-7840-B7FF-F5AA8D958D28}"/>
              </a:ext>
            </a:extLst>
          </p:cNvPr>
          <p:cNvSpPr>
            <a:spLocks noGrp="1"/>
          </p:cNvSpPr>
          <p:nvPr>
            <p:ph type="title"/>
          </p:nvPr>
        </p:nvSpPr>
        <p:spPr>
          <a:xfrm>
            <a:off x="847345" y="-49726"/>
            <a:ext cx="10506456" cy="1014984"/>
          </a:xfrm>
        </p:spPr>
        <p:txBody>
          <a:bodyPr anchor="b">
            <a:normAutofit/>
          </a:bodyPr>
          <a:lstStyle/>
          <a:p>
            <a:pPr algn="ctr"/>
            <a:r>
              <a:rPr lang="en-NL" sz="2400" b="1" dirty="0"/>
              <a:t>Ramadan Prayer Initiative report form to be used at Local church, Conference, Union and </a:t>
            </a:r>
            <a:r>
              <a:rPr lang="en-NL" sz="2400" b="1"/>
              <a:t>Division Levels</a:t>
            </a:r>
            <a:r>
              <a:rPr lang="en-GB" sz="2400" b="1" dirty="0"/>
              <a:t> (2023)</a:t>
            </a:r>
            <a:endParaRPr lang="en-NL" sz="2400" b="1" dirty="0"/>
          </a:p>
        </p:txBody>
      </p:sp>
      <p:graphicFrame>
        <p:nvGraphicFramePr>
          <p:cNvPr id="7" name="Table 7">
            <a:extLst>
              <a:ext uri="{FF2B5EF4-FFF2-40B4-BE49-F238E27FC236}">
                <a16:creationId xmlns:a16="http://schemas.microsoft.com/office/drawing/2014/main" id="{3F271DDF-DCAB-C24C-95DE-FE2C1309DD02}"/>
              </a:ext>
            </a:extLst>
          </p:cNvPr>
          <p:cNvGraphicFramePr>
            <a:graphicFrameLocks noGrp="1"/>
          </p:cNvGraphicFramePr>
          <p:nvPr>
            <p:ph idx="1"/>
            <p:extLst>
              <p:ext uri="{D42A27DB-BD31-4B8C-83A1-F6EECF244321}">
                <p14:modId xmlns:p14="http://schemas.microsoft.com/office/powerpoint/2010/main" val="3744989218"/>
              </p:ext>
            </p:extLst>
          </p:nvPr>
        </p:nvGraphicFramePr>
        <p:xfrm>
          <a:off x="833947" y="1777891"/>
          <a:ext cx="10515601" cy="4447806"/>
        </p:xfrm>
        <a:graphic>
          <a:graphicData uri="http://schemas.openxmlformats.org/drawingml/2006/table">
            <a:tbl>
              <a:tblPr firstRow="1" bandRow="1">
                <a:tableStyleId>{5C22544A-7EE6-4342-B048-85BDC9FD1C3A}</a:tableStyleId>
              </a:tblPr>
              <a:tblGrid>
                <a:gridCol w="517634">
                  <a:extLst>
                    <a:ext uri="{9D8B030D-6E8A-4147-A177-3AD203B41FA5}">
                      <a16:colId xmlns:a16="http://schemas.microsoft.com/office/drawing/2014/main" val="2810430336"/>
                    </a:ext>
                  </a:extLst>
                </a:gridCol>
                <a:gridCol w="8310273">
                  <a:extLst>
                    <a:ext uri="{9D8B030D-6E8A-4147-A177-3AD203B41FA5}">
                      <a16:colId xmlns:a16="http://schemas.microsoft.com/office/drawing/2014/main" val="785153279"/>
                    </a:ext>
                  </a:extLst>
                </a:gridCol>
                <a:gridCol w="1687694">
                  <a:extLst>
                    <a:ext uri="{9D8B030D-6E8A-4147-A177-3AD203B41FA5}">
                      <a16:colId xmlns:a16="http://schemas.microsoft.com/office/drawing/2014/main" val="3361409107"/>
                    </a:ext>
                  </a:extLst>
                </a:gridCol>
              </a:tblGrid>
              <a:tr h="404346">
                <a:tc>
                  <a:txBody>
                    <a:bodyPr/>
                    <a:lstStyle/>
                    <a:p>
                      <a:endParaRPr lang="en-NL" sz="1800"/>
                    </a:p>
                  </a:txBody>
                  <a:tcPr marL="91897" marR="91897" marT="45948" marB="45948"/>
                </a:tc>
                <a:tc>
                  <a:txBody>
                    <a:bodyPr/>
                    <a:lstStyle/>
                    <a:p>
                      <a:pPr algn="ctr"/>
                      <a:r>
                        <a:rPr lang="en-NL" sz="1800" dirty="0"/>
                        <a:t>Activity</a:t>
                      </a:r>
                    </a:p>
                  </a:txBody>
                  <a:tcPr marL="91897" marR="91897" marT="45948" marB="45948"/>
                </a:tc>
                <a:tc>
                  <a:txBody>
                    <a:bodyPr/>
                    <a:lstStyle/>
                    <a:p>
                      <a:pPr algn="ctr"/>
                      <a:r>
                        <a:rPr lang="en-NL" sz="1800" dirty="0"/>
                        <a:t>Total</a:t>
                      </a:r>
                    </a:p>
                  </a:txBody>
                  <a:tcPr marL="91897" marR="91897" marT="45948" marB="45948"/>
                </a:tc>
                <a:extLst>
                  <a:ext uri="{0D108BD9-81ED-4DB2-BD59-A6C34878D82A}">
                    <a16:rowId xmlns:a16="http://schemas.microsoft.com/office/drawing/2014/main" val="784909304"/>
                  </a:ext>
                </a:extLst>
              </a:tr>
              <a:tr h="404346">
                <a:tc>
                  <a:txBody>
                    <a:bodyPr/>
                    <a:lstStyle/>
                    <a:p>
                      <a:r>
                        <a:rPr lang="en-NL" sz="1800"/>
                        <a:t>1</a:t>
                      </a:r>
                    </a:p>
                  </a:txBody>
                  <a:tcPr marL="91897" marR="91897" marT="45948" marB="45948"/>
                </a:tc>
                <a:tc>
                  <a:txBody>
                    <a:bodyPr/>
                    <a:lstStyle/>
                    <a:p>
                      <a:r>
                        <a:rPr lang="en-NL" sz="1800" dirty="0"/>
                        <a:t>Number of members involved in the Ramadan Prayer Intiative</a:t>
                      </a:r>
                    </a:p>
                  </a:txBody>
                  <a:tcPr marL="91897" marR="91897" marT="45948" marB="45948"/>
                </a:tc>
                <a:tc>
                  <a:txBody>
                    <a:bodyPr/>
                    <a:lstStyle/>
                    <a:p>
                      <a:endParaRPr lang="en-NL" sz="1800"/>
                    </a:p>
                  </a:txBody>
                  <a:tcPr marL="91897" marR="91897" marT="45948" marB="45948"/>
                </a:tc>
                <a:extLst>
                  <a:ext uri="{0D108BD9-81ED-4DB2-BD59-A6C34878D82A}">
                    <a16:rowId xmlns:a16="http://schemas.microsoft.com/office/drawing/2014/main" val="864922770"/>
                  </a:ext>
                </a:extLst>
              </a:tr>
              <a:tr h="404346">
                <a:tc>
                  <a:txBody>
                    <a:bodyPr/>
                    <a:lstStyle/>
                    <a:p>
                      <a:r>
                        <a:rPr lang="en-NL" sz="1800"/>
                        <a:t>2</a:t>
                      </a:r>
                    </a:p>
                  </a:txBody>
                  <a:tcPr marL="91897" marR="91897" marT="45948" marB="45948"/>
                </a:tc>
                <a:tc>
                  <a:txBody>
                    <a:bodyPr/>
                    <a:lstStyle/>
                    <a:p>
                      <a:r>
                        <a:rPr lang="en-NL" sz="1800" dirty="0"/>
                        <a:t>Number of prayer groups formed </a:t>
                      </a:r>
                    </a:p>
                  </a:txBody>
                  <a:tcPr marL="91897" marR="91897" marT="45948" marB="45948"/>
                </a:tc>
                <a:tc>
                  <a:txBody>
                    <a:bodyPr/>
                    <a:lstStyle/>
                    <a:p>
                      <a:endParaRPr lang="en-NL" sz="1800"/>
                    </a:p>
                  </a:txBody>
                  <a:tcPr marL="91897" marR="91897" marT="45948" marB="45948"/>
                </a:tc>
                <a:extLst>
                  <a:ext uri="{0D108BD9-81ED-4DB2-BD59-A6C34878D82A}">
                    <a16:rowId xmlns:a16="http://schemas.microsoft.com/office/drawing/2014/main" val="2111279262"/>
                  </a:ext>
                </a:extLst>
              </a:tr>
              <a:tr h="404346">
                <a:tc>
                  <a:txBody>
                    <a:bodyPr/>
                    <a:lstStyle/>
                    <a:p>
                      <a:r>
                        <a:rPr lang="en-NL" sz="1800"/>
                        <a:t>3</a:t>
                      </a:r>
                    </a:p>
                  </a:txBody>
                  <a:tcPr marL="91897" marR="91897" marT="45948" marB="45948"/>
                </a:tc>
                <a:tc>
                  <a:txBody>
                    <a:bodyPr/>
                    <a:lstStyle/>
                    <a:p>
                      <a:r>
                        <a:rPr lang="en-NL" sz="1800" dirty="0"/>
                        <a:t>Number of Muslim friends/Family members/Work associates being prayed for </a:t>
                      </a:r>
                    </a:p>
                  </a:txBody>
                  <a:tcPr marL="91897" marR="91897" marT="45948" marB="45948"/>
                </a:tc>
                <a:tc>
                  <a:txBody>
                    <a:bodyPr/>
                    <a:lstStyle/>
                    <a:p>
                      <a:endParaRPr lang="en-NL" sz="1800"/>
                    </a:p>
                  </a:txBody>
                  <a:tcPr marL="91897" marR="91897" marT="45948" marB="45948"/>
                </a:tc>
                <a:extLst>
                  <a:ext uri="{0D108BD9-81ED-4DB2-BD59-A6C34878D82A}">
                    <a16:rowId xmlns:a16="http://schemas.microsoft.com/office/drawing/2014/main" val="4226366102"/>
                  </a:ext>
                </a:extLst>
              </a:tr>
              <a:tr h="404346">
                <a:tc>
                  <a:txBody>
                    <a:bodyPr/>
                    <a:lstStyle/>
                    <a:p>
                      <a:r>
                        <a:rPr lang="en-NL" sz="1800"/>
                        <a:t>4</a:t>
                      </a:r>
                    </a:p>
                  </a:txBody>
                  <a:tcPr marL="91897" marR="91897" marT="45948" marB="45948"/>
                </a:tc>
                <a:tc>
                  <a:txBody>
                    <a:bodyPr/>
                    <a:lstStyle/>
                    <a:p>
                      <a:r>
                        <a:rPr lang="en-NL" sz="1800" dirty="0"/>
                        <a:t>Number of Muslims helped</a:t>
                      </a:r>
                    </a:p>
                  </a:txBody>
                  <a:tcPr marL="91897" marR="91897" marT="45948" marB="45948"/>
                </a:tc>
                <a:tc>
                  <a:txBody>
                    <a:bodyPr/>
                    <a:lstStyle/>
                    <a:p>
                      <a:endParaRPr lang="en-NL" sz="1800"/>
                    </a:p>
                  </a:txBody>
                  <a:tcPr marL="91897" marR="91897" marT="45948" marB="45948"/>
                </a:tc>
                <a:extLst>
                  <a:ext uri="{0D108BD9-81ED-4DB2-BD59-A6C34878D82A}">
                    <a16:rowId xmlns:a16="http://schemas.microsoft.com/office/drawing/2014/main" val="101831118"/>
                  </a:ext>
                </a:extLst>
              </a:tr>
              <a:tr h="404346">
                <a:tc>
                  <a:txBody>
                    <a:bodyPr/>
                    <a:lstStyle/>
                    <a:p>
                      <a:r>
                        <a:rPr lang="en-NL" sz="1800"/>
                        <a:t>5</a:t>
                      </a:r>
                    </a:p>
                  </a:txBody>
                  <a:tcPr marL="91897" marR="91897" marT="45948" marB="45948"/>
                </a:tc>
                <a:tc>
                  <a:txBody>
                    <a:bodyPr/>
                    <a:lstStyle/>
                    <a:p>
                      <a:r>
                        <a:rPr lang="en-NL" sz="1800" dirty="0"/>
                        <a:t>Number of answered prayer</a:t>
                      </a:r>
                    </a:p>
                  </a:txBody>
                  <a:tcPr marL="91897" marR="91897" marT="45948" marB="45948"/>
                </a:tc>
                <a:tc>
                  <a:txBody>
                    <a:bodyPr/>
                    <a:lstStyle/>
                    <a:p>
                      <a:endParaRPr lang="en-NL" sz="1800"/>
                    </a:p>
                  </a:txBody>
                  <a:tcPr marL="91897" marR="91897" marT="45948" marB="45948"/>
                </a:tc>
                <a:extLst>
                  <a:ext uri="{0D108BD9-81ED-4DB2-BD59-A6C34878D82A}">
                    <a16:rowId xmlns:a16="http://schemas.microsoft.com/office/drawing/2014/main" val="2479117674"/>
                  </a:ext>
                </a:extLst>
              </a:tr>
              <a:tr h="404346">
                <a:tc>
                  <a:txBody>
                    <a:bodyPr/>
                    <a:lstStyle/>
                    <a:p>
                      <a:r>
                        <a:rPr lang="en-NL" sz="1800"/>
                        <a:t>6</a:t>
                      </a:r>
                    </a:p>
                  </a:txBody>
                  <a:tcPr marL="91897" marR="91897" marT="45948" marB="45948"/>
                </a:tc>
                <a:tc>
                  <a:txBody>
                    <a:bodyPr/>
                    <a:lstStyle/>
                    <a:p>
                      <a:r>
                        <a:rPr lang="en-NL" sz="1800" dirty="0"/>
                        <a:t>Number </a:t>
                      </a:r>
                      <a:r>
                        <a:rPr lang="en-NL" sz="1800"/>
                        <a:t>of Interests</a:t>
                      </a:r>
                      <a:r>
                        <a:rPr lang="en-GB" sz="1800" dirty="0"/>
                        <a:t> (Muslims who have expressed interest on spiritual conversations)</a:t>
                      </a:r>
                      <a:endParaRPr lang="en-NL" sz="1800" dirty="0"/>
                    </a:p>
                  </a:txBody>
                  <a:tcPr marL="91897" marR="91897" marT="45948" marB="45948"/>
                </a:tc>
                <a:tc>
                  <a:txBody>
                    <a:bodyPr/>
                    <a:lstStyle/>
                    <a:p>
                      <a:endParaRPr lang="en-NL" sz="1800"/>
                    </a:p>
                  </a:txBody>
                  <a:tcPr marL="91897" marR="91897" marT="45948" marB="45948"/>
                </a:tc>
                <a:extLst>
                  <a:ext uri="{0D108BD9-81ED-4DB2-BD59-A6C34878D82A}">
                    <a16:rowId xmlns:a16="http://schemas.microsoft.com/office/drawing/2014/main" val="3243830435"/>
                  </a:ext>
                </a:extLst>
              </a:tr>
              <a:tr h="404346">
                <a:tc>
                  <a:txBody>
                    <a:bodyPr/>
                    <a:lstStyle/>
                    <a:p>
                      <a:r>
                        <a:rPr lang="en-NL" sz="1800"/>
                        <a:t>7</a:t>
                      </a:r>
                    </a:p>
                  </a:txBody>
                  <a:tcPr marL="91897" marR="91897" marT="45948" marB="45948"/>
                </a:tc>
                <a:tc>
                  <a:txBody>
                    <a:bodyPr/>
                    <a:lstStyle/>
                    <a:p>
                      <a:r>
                        <a:rPr lang="en-NL" sz="1800" dirty="0"/>
                        <a:t>Number </a:t>
                      </a:r>
                      <a:r>
                        <a:rPr lang="en-NL" sz="1800"/>
                        <a:t>of e</a:t>
                      </a:r>
                      <a:r>
                        <a:rPr lang="en-GB" sz="1800" dirty="0"/>
                        <a:t>-</a:t>
                      </a:r>
                      <a:r>
                        <a:rPr lang="en-NL" sz="1800"/>
                        <a:t>cards </a:t>
                      </a:r>
                      <a:r>
                        <a:rPr lang="en-NL" sz="1800" dirty="0"/>
                        <a:t>sent to M friends/Family members/Work associates </a:t>
                      </a:r>
                    </a:p>
                  </a:txBody>
                  <a:tcPr marL="91897" marR="91897" marT="45948" marB="45948"/>
                </a:tc>
                <a:tc>
                  <a:txBody>
                    <a:bodyPr/>
                    <a:lstStyle/>
                    <a:p>
                      <a:endParaRPr lang="en-NL" sz="1800"/>
                    </a:p>
                  </a:txBody>
                  <a:tcPr marL="91897" marR="91897" marT="45948" marB="45948"/>
                </a:tc>
                <a:extLst>
                  <a:ext uri="{0D108BD9-81ED-4DB2-BD59-A6C34878D82A}">
                    <a16:rowId xmlns:a16="http://schemas.microsoft.com/office/drawing/2014/main" val="4031030593"/>
                  </a:ext>
                </a:extLst>
              </a:tr>
              <a:tr h="404346">
                <a:tc>
                  <a:txBody>
                    <a:bodyPr/>
                    <a:lstStyle/>
                    <a:p>
                      <a:r>
                        <a:rPr lang="en-GB" sz="1800" dirty="0"/>
                        <a:t>8</a:t>
                      </a:r>
                      <a:endParaRPr lang="en-NL" sz="1800"/>
                    </a:p>
                  </a:txBody>
                  <a:tcPr marL="91897" marR="91897" marT="45948" marB="45948"/>
                </a:tc>
                <a:tc>
                  <a:txBody>
                    <a:bodyPr/>
                    <a:lstStyle/>
                    <a:p>
                      <a:r>
                        <a:rPr lang="en-NL" sz="1800" dirty="0"/>
                        <a:t>Number of literature distributed to Ms</a:t>
                      </a:r>
                    </a:p>
                  </a:txBody>
                  <a:tcPr marL="91897" marR="91897" marT="45948" marB="45948"/>
                </a:tc>
                <a:tc>
                  <a:txBody>
                    <a:bodyPr/>
                    <a:lstStyle/>
                    <a:p>
                      <a:endParaRPr lang="en-NL" sz="1800" dirty="0"/>
                    </a:p>
                  </a:txBody>
                  <a:tcPr marL="91897" marR="91897" marT="45948" marB="45948"/>
                </a:tc>
                <a:extLst>
                  <a:ext uri="{0D108BD9-81ED-4DB2-BD59-A6C34878D82A}">
                    <a16:rowId xmlns:a16="http://schemas.microsoft.com/office/drawing/2014/main" val="2958076675"/>
                  </a:ext>
                </a:extLst>
              </a:tr>
              <a:tr h="404346">
                <a:tc>
                  <a:txBody>
                    <a:bodyPr/>
                    <a:lstStyle/>
                    <a:p>
                      <a:r>
                        <a:rPr lang="en-NL" sz="1800"/>
                        <a:t>8</a:t>
                      </a:r>
                    </a:p>
                  </a:txBody>
                  <a:tcPr marL="91897" marR="91897" marT="45948" marB="45948"/>
                </a:tc>
                <a:tc>
                  <a:txBody>
                    <a:bodyPr/>
                    <a:lstStyle/>
                    <a:p>
                      <a:r>
                        <a:rPr lang="en-NL" sz="1800" dirty="0"/>
                        <a:t>Number of scripture </a:t>
                      </a:r>
                      <a:r>
                        <a:rPr lang="en-NL" sz="1800"/>
                        <a:t>studies </a:t>
                      </a:r>
                      <a:r>
                        <a:rPr lang="en-GB" sz="1800" dirty="0"/>
                        <a:t>(Bible studies) </a:t>
                      </a:r>
                      <a:r>
                        <a:rPr lang="en-NL" sz="1800"/>
                        <a:t>conducted </a:t>
                      </a:r>
                      <a:endParaRPr lang="en-NL" sz="1800" dirty="0"/>
                    </a:p>
                  </a:txBody>
                  <a:tcPr marL="91897" marR="91897" marT="45948" marB="45948"/>
                </a:tc>
                <a:tc>
                  <a:txBody>
                    <a:bodyPr/>
                    <a:lstStyle/>
                    <a:p>
                      <a:endParaRPr lang="en-NL" sz="1800"/>
                    </a:p>
                  </a:txBody>
                  <a:tcPr marL="91897" marR="91897" marT="45948" marB="45948"/>
                </a:tc>
                <a:extLst>
                  <a:ext uri="{0D108BD9-81ED-4DB2-BD59-A6C34878D82A}">
                    <a16:rowId xmlns:a16="http://schemas.microsoft.com/office/drawing/2014/main" val="2358156963"/>
                  </a:ext>
                </a:extLst>
              </a:tr>
              <a:tr h="404346">
                <a:tc>
                  <a:txBody>
                    <a:bodyPr/>
                    <a:lstStyle/>
                    <a:p>
                      <a:r>
                        <a:rPr lang="en-NL" sz="1800"/>
                        <a:t>9</a:t>
                      </a:r>
                    </a:p>
                  </a:txBody>
                  <a:tcPr marL="91897" marR="91897" marT="45948" marB="45948"/>
                </a:tc>
                <a:tc>
                  <a:txBody>
                    <a:bodyPr/>
                    <a:lstStyle/>
                    <a:p>
                      <a:r>
                        <a:rPr lang="en-NL" sz="1800" dirty="0"/>
                        <a:t>Number of Ms Baptismed</a:t>
                      </a:r>
                    </a:p>
                  </a:txBody>
                  <a:tcPr marL="91897" marR="91897" marT="45948" marB="45948"/>
                </a:tc>
                <a:tc>
                  <a:txBody>
                    <a:bodyPr/>
                    <a:lstStyle/>
                    <a:p>
                      <a:endParaRPr lang="en-NL" sz="1800" dirty="0"/>
                    </a:p>
                  </a:txBody>
                  <a:tcPr marL="91897" marR="91897" marT="45948" marB="45948"/>
                </a:tc>
                <a:extLst>
                  <a:ext uri="{0D108BD9-81ED-4DB2-BD59-A6C34878D82A}">
                    <a16:rowId xmlns:a16="http://schemas.microsoft.com/office/drawing/2014/main" val="2547453700"/>
                  </a:ext>
                </a:extLst>
              </a:tr>
            </a:tbl>
          </a:graphicData>
        </a:graphic>
      </p:graphicFrame>
      <p:sp>
        <p:nvSpPr>
          <p:cNvPr id="9" name="TextBox 8">
            <a:extLst>
              <a:ext uri="{FF2B5EF4-FFF2-40B4-BE49-F238E27FC236}">
                <a16:creationId xmlns:a16="http://schemas.microsoft.com/office/drawing/2014/main" id="{676A520A-5F6C-7E44-BC66-658FF9E620A4}"/>
              </a:ext>
            </a:extLst>
          </p:cNvPr>
          <p:cNvSpPr txBox="1"/>
          <p:nvPr/>
        </p:nvSpPr>
        <p:spPr>
          <a:xfrm>
            <a:off x="659652" y="6306402"/>
            <a:ext cx="10864193" cy="369332"/>
          </a:xfrm>
          <a:prstGeom prst="rect">
            <a:avLst/>
          </a:prstGeom>
          <a:noFill/>
        </p:spPr>
        <p:txBody>
          <a:bodyPr wrap="none" rtlCol="0">
            <a:spAutoFit/>
          </a:bodyPr>
          <a:lstStyle/>
          <a:p>
            <a:r>
              <a:rPr lang="en-GB" dirty="0"/>
              <a:t>Noted: Send this report to the AMR Director at the next higher organization weekly during the month of Ramadan</a:t>
            </a:r>
          </a:p>
        </p:txBody>
      </p:sp>
      <p:sp>
        <p:nvSpPr>
          <p:cNvPr id="2" name="TextBox 1">
            <a:extLst>
              <a:ext uri="{FF2B5EF4-FFF2-40B4-BE49-F238E27FC236}">
                <a16:creationId xmlns:a16="http://schemas.microsoft.com/office/drawing/2014/main" id="{92CFC919-61EA-2949-A03E-81BB5471AB2F}"/>
              </a:ext>
            </a:extLst>
          </p:cNvPr>
          <p:cNvSpPr txBox="1"/>
          <p:nvPr/>
        </p:nvSpPr>
        <p:spPr>
          <a:xfrm>
            <a:off x="847345" y="893717"/>
            <a:ext cx="7536487" cy="369332"/>
          </a:xfrm>
          <a:prstGeom prst="rect">
            <a:avLst/>
          </a:prstGeom>
          <a:noFill/>
        </p:spPr>
        <p:txBody>
          <a:bodyPr wrap="none" rtlCol="0">
            <a:spAutoFit/>
          </a:bodyPr>
          <a:lstStyle/>
          <a:p>
            <a:r>
              <a:rPr lang="en-NL" dirty="0"/>
              <a:t>Name of </a:t>
            </a:r>
            <a:r>
              <a:rPr lang="en-NL"/>
              <a:t>the D</a:t>
            </a:r>
            <a:r>
              <a:rPr lang="en-GB" dirty="0" err="1"/>
              <a:t>i</a:t>
            </a:r>
            <a:r>
              <a:rPr lang="en-NL"/>
              <a:t>vision</a:t>
            </a:r>
            <a:r>
              <a:rPr lang="en-NL" dirty="0"/>
              <a:t>/Union/Conference ______________________________</a:t>
            </a:r>
          </a:p>
        </p:txBody>
      </p:sp>
      <p:sp>
        <p:nvSpPr>
          <p:cNvPr id="3" name="TextBox 2">
            <a:extLst>
              <a:ext uri="{FF2B5EF4-FFF2-40B4-BE49-F238E27FC236}">
                <a16:creationId xmlns:a16="http://schemas.microsoft.com/office/drawing/2014/main" id="{0D974B6A-9FD2-7742-A811-FD7FAE225EF8}"/>
              </a:ext>
            </a:extLst>
          </p:cNvPr>
          <p:cNvSpPr txBox="1"/>
          <p:nvPr/>
        </p:nvSpPr>
        <p:spPr>
          <a:xfrm>
            <a:off x="847345" y="1357526"/>
            <a:ext cx="4111254" cy="369332"/>
          </a:xfrm>
          <a:prstGeom prst="rect">
            <a:avLst/>
          </a:prstGeom>
          <a:noFill/>
        </p:spPr>
        <p:txBody>
          <a:bodyPr wrap="none" rtlCol="0">
            <a:spAutoFit/>
          </a:bodyPr>
          <a:lstStyle/>
          <a:p>
            <a:r>
              <a:rPr lang="en-NL" dirty="0"/>
              <a:t>Date submitted _____________________</a:t>
            </a:r>
          </a:p>
        </p:txBody>
      </p:sp>
      <p:sp>
        <p:nvSpPr>
          <p:cNvPr id="4" name="TextBox 3">
            <a:extLst>
              <a:ext uri="{FF2B5EF4-FFF2-40B4-BE49-F238E27FC236}">
                <a16:creationId xmlns:a16="http://schemas.microsoft.com/office/drawing/2014/main" id="{CACE8B89-5B29-A341-B73B-091DD0777A83}"/>
              </a:ext>
            </a:extLst>
          </p:cNvPr>
          <p:cNvSpPr txBox="1"/>
          <p:nvPr/>
        </p:nvSpPr>
        <p:spPr>
          <a:xfrm>
            <a:off x="5255172" y="1295434"/>
            <a:ext cx="6118534" cy="369332"/>
          </a:xfrm>
          <a:prstGeom prst="rect">
            <a:avLst/>
          </a:prstGeom>
          <a:noFill/>
        </p:spPr>
        <p:txBody>
          <a:bodyPr wrap="none" rtlCol="0">
            <a:spAutoFit/>
          </a:bodyPr>
          <a:lstStyle/>
          <a:p>
            <a:r>
              <a:rPr lang="en-NL" dirty="0"/>
              <a:t>Name of the AMR Leader/Director _______________________</a:t>
            </a:r>
          </a:p>
        </p:txBody>
      </p:sp>
    </p:spTree>
    <p:extLst>
      <p:ext uri="{BB962C8B-B14F-4D97-AF65-F5344CB8AC3E}">
        <p14:creationId xmlns:p14="http://schemas.microsoft.com/office/powerpoint/2010/main" val="237400774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E05B-761D-FF40-B20B-CC36E57CB04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Luke 9:1-2</a:t>
            </a:r>
          </a:p>
        </p:txBody>
      </p:sp>
      <p:sp>
        <p:nvSpPr>
          <p:cNvPr id="5" name="Rectangle 4">
            <a:extLst>
              <a:ext uri="{FF2B5EF4-FFF2-40B4-BE49-F238E27FC236}">
                <a16:creationId xmlns:a16="http://schemas.microsoft.com/office/drawing/2014/main" id="{4BFAB96F-CE49-4346-8EF3-71ED01DBBB0C}"/>
              </a:ext>
            </a:extLst>
          </p:cNvPr>
          <p:cNvSpPr/>
          <p:nvPr/>
        </p:nvSpPr>
        <p:spPr>
          <a:xfrm>
            <a:off x="640080" y="2872899"/>
            <a:ext cx="4671622" cy="3320668"/>
          </a:xfrm>
          <a:prstGeom prst="rect">
            <a:avLst/>
          </a:prstGeom>
        </p:spPr>
        <p:txBody>
          <a:bodyPr vert="horz" lIns="91440" tIns="45720" rIns="91440" bIns="45720" rtlCol="0">
            <a:normAutofit/>
          </a:bodyPr>
          <a:lstStyle/>
          <a:p>
            <a:pPr indent="-228600" algn="ctr">
              <a:lnSpc>
                <a:spcPct val="90000"/>
              </a:lnSpc>
              <a:spcAft>
                <a:spcPts val="600"/>
              </a:spcAft>
              <a:buFont typeface="Arial" panose="020B0604020202020204" pitchFamily="34" charset="0"/>
              <a:buChar char="•"/>
            </a:pPr>
            <a:r>
              <a:rPr lang="en-US" sz="2800" dirty="0"/>
              <a:t>Then He called His twelve disciples together and gave them power and authority over all demons, and to cure diseases. </a:t>
            </a:r>
            <a:r>
              <a:rPr lang="en-US" sz="2800" b="1" baseline="30000" dirty="0"/>
              <a:t>2 </a:t>
            </a:r>
            <a:r>
              <a:rPr lang="en-US" sz="2800" dirty="0"/>
              <a:t>He sent them to preach the kingdom of God and to heal the sick</a:t>
            </a:r>
          </a:p>
        </p:txBody>
      </p:sp>
      <p:pic>
        <p:nvPicPr>
          <p:cNvPr id="4" name="Content Placeholder 3">
            <a:extLst>
              <a:ext uri="{FF2B5EF4-FFF2-40B4-BE49-F238E27FC236}">
                <a16:creationId xmlns:a16="http://schemas.microsoft.com/office/drawing/2014/main" id="{9EB5B5BA-2566-114C-92C3-07C4E6A79C1A}"/>
              </a:ext>
            </a:extLst>
          </p:cNvPr>
          <p:cNvPicPr>
            <a:picLocks noGrp="1" noChangeAspect="1"/>
          </p:cNvPicPr>
          <p:nvPr>
            <p:ph idx="1"/>
          </p:nvPr>
        </p:nvPicPr>
        <p:blipFill rotWithShape="1">
          <a:blip r:embed="rId3"/>
          <a:srcRect l="7222" r="9278"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511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6" name="Picture 2" descr="The End Has Come - Sojourn Into Exile">
            <a:extLst>
              <a:ext uri="{FF2B5EF4-FFF2-40B4-BE49-F238E27FC236}">
                <a16:creationId xmlns:a16="http://schemas.microsoft.com/office/drawing/2014/main" id="{2DBAC72F-A6D3-C347-A975-B019EDF660E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0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9098879D-DBEE-A449-BE36-90281F3195EB}"/>
              </a:ext>
            </a:extLst>
          </p:cNvPr>
          <p:cNvPicPr>
            <a:picLocks noChangeAspect="1"/>
          </p:cNvPicPr>
          <p:nvPr/>
        </p:nvPicPr>
        <p:blipFill rotWithShape="1">
          <a:blip r:embed="rId4"/>
          <a:srcRect t="11286" b="23129"/>
          <a:stretch/>
        </p:blipFill>
        <p:spPr>
          <a:xfrm>
            <a:off x="20" y="1282"/>
            <a:ext cx="12191980" cy="6856718"/>
          </a:xfrm>
          <a:prstGeom prst="rect">
            <a:avLst/>
          </a:prstGeom>
        </p:spPr>
      </p:pic>
    </p:spTree>
    <p:extLst>
      <p:ext uri="{BB962C8B-B14F-4D97-AF65-F5344CB8AC3E}">
        <p14:creationId xmlns:p14="http://schemas.microsoft.com/office/powerpoint/2010/main" val="16103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023"/>
        <p:cNvGrpSpPr/>
        <p:nvPr/>
      </p:nvGrpSpPr>
      <p:grpSpPr>
        <a:xfrm>
          <a:off x="0" y="0"/>
          <a:ext cx="0" cy="0"/>
          <a:chOff x="0" y="0"/>
          <a:chExt cx="0" cy="0"/>
        </a:xfrm>
      </p:grpSpPr>
      <p:sp>
        <p:nvSpPr>
          <p:cNvPr id="3024" name="Google Shape;3024;p51"/>
          <p:cNvSpPr txBox="1">
            <a:spLocks noGrp="1"/>
          </p:cNvSpPr>
          <p:nvPr>
            <p:ph type="ctrTitle"/>
          </p:nvPr>
        </p:nvSpPr>
        <p:spPr>
          <a:xfrm>
            <a:off x="3240000" y="678859"/>
            <a:ext cx="5712000" cy="841200"/>
          </a:xfrm>
          <a:prstGeom prst="rect">
            <a:avLst/>
          </a:prstGeom>
        </p:spPr>
        <p:txBody>
          <a:bodyPr spcFirstLastPara="1" vert="horz" wrap="square" lIns="121900" tIns="121900" rIns="121900" bIns="121900" rtlCol="0" anchor="ctr" anchorCtr="0">
            <a:noAutofit/>
          </a:bodyPr>
          <a:lstStyle/>
          <a:p>
            <a:r>
              <a:rPr lang="en" sz="5333" dirty="0"/>
              <a:t>GCAMR Vision</a:t>
            </a:r>
            <a:endParaRPr sz="5333" dirty="0"/>
          </a:p>
        </p:txBody>
      </p:sp>
      <p:sp>
        <p:nvSpPr>
          <p:cNvPr id="3025" name="Google Shape;3025;p51"/>
          <p:cNvSpPr txBox="1">
            <a:spLocks noGrp="1"/>
          </p:cNvSpPr>
          <p:nvPr>
            <p:ph type="subTitle" idx="1"/>
          </p:nvPr>
        </p:nvSpPr>
        <p:spPr>
          <a:xfrm>
            <a:off x="3066240" y="1833880"/>
            <a:ext cx="5712000" cy="3736928"/>
          </a:xfrm>
          <a:prstGeom prst="rect">
            <a:avLst/>
          </a:prstGeom>
          <a:solidFill>
            <a:schemeClr val="lt2"/>
          </a:solidFill>
        </p:spPr>
        <p:txBody>
          <a:bodyPr spcFirstLastPara="1" vert="horz" wrap="square" lIns="121900" tIns="121900" rIns="121900" bIns="121900" rtlCol="0" anchor="ctr" anchorCtr="0">
            <a:noAutofit/>
          </a:bodyPr>
          <a:lstStyle/>
          <a:p>
            <a:pPr marL="0" indent="0"/>
            <a:r>
              <a:rPr lang="en-CA" sz="3200" dirty="0"/>
              <a:t>To establish new groups of disciples among Muslim people groups</a:t>
            </a:r>
          </a:p>
        </p:txBody>
      </p:sp>
      <p:cxnSp>
        <p:nvCxnSpPr>
          <p:cNvPr id="3038" name="Google Shape;3038;p51"/>
          <p:cNvCxnSpPr/>
          <p:nvPr/>
        </p:nvCxnSpPr>
        <p:spPr>
          <a:xfrm>
            <a:off x="4286200" y="1676968"/>
            <a:ext cx="3619600" cy="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24"/>
                                        </p:tgtEl>
                                        <p:attrNameLst>
                                          <p:attrName>style.visibility</p:attrName>
                                        </p:attrNameLst>
                                      </p:cBhvr>
                                      <p:to>
                                        <p:strVal val="visible"/>
                                      </p:to>
                                    </p:set>
                                    <p:anim calcmode="lin" valueType="num">
                                      <p:cBhvr additive="base">
                                        <p:cTn id="7" dur="500" fill="hold"/>
                                        <p:tgtEl>
                                          <p:spTgt spid="3024"/>
                                        </p:tgtEl>
                                        <p:attrNameLst>
                                          <p:attrName>ppt_x</p:attrName>
                                        </p:attrNameLst>
                                      </p:cBhvr>
                                      <p:tavLst>
                                        <p:tav tm="0">
                                          <p:val>
                                            <p:strVal val="#ppt_x"/>
                                          </p:val>
                                        </p:tav>
                                        <p:tav tm="100000">
                                          <p:val>
                                            <p:strVal val="#ppt_x"/>
                                          </p:val>
                                        </p:tav>
                                      </p:tavLst>
                                    </p:anim>
                                    <p:anim calcmode="lin" valueType="num">
                                      <p:cBhvr additive="base">
                                        <p:cTn id="8" dur="500" fill="hold"/>
                                        <p:tgtEl>
                                          <p:spTgt spid="30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025">
                                            <p:bg/>
                                          </p:spTgt>
                                        </p:tgtEl>
                                        <p:attrNameLst>
                                          <p:attrName>style.visibility</p:attrName>
                                        </p:attrNameLst>
                                      </p:cBhvr>
                                      <p:to>
                                        <p:strVal val="visible"/>
                                      </p:to>
                                    </p:set>
                                    <p:animEffect transition="in" filter="checkerboard(across)">
                                      <p:cBhvr>
                                        <p:cTn id="13" dur="500"/>
                                        <p:tgtEl>
                                          <p:spTgt spid="3025">
                                            <p:bg/>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025">
                                            <p:txEl>
                                              <p:pRg st="0" end="0"/>
                                            </p:txEl>
                                          </p:spTgt>
                                        </p:tgtEl>
                                        <p:attrNameLst>
                                          <p:attrName>style.visibility</p:attrName>
                                        </p:attrNameLst>
                                      </p:cBhvr>
                                      <p:to>
                                        <p:strVal val="visible"/>
                                      </p:to>
                                    </p:set>
                                    <p:animEffect transition="in" filter="checkerboard(across)">
                                      <p:cBhvr>
                                        <p:cTn id="18" dur="500"/>
                                        <p:tgtEl>
                                          <p:spTgt spid="30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4" grpId="0"/>
      <p:bldP spid="302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104"/>
        <p:cNvGrpSpPr/>
        <p:nvPr/>
      </p:nvGrpSpPr>
      <p:grpSpPr>
        <a:xfrm>
          <a:off x="0" y="0"/>
          <a:ext cx="0" cy="0"/>
          <a:chOff x="0" y="0"/>
          <a:chExt cx="0" cy="0"/>
        </a:xfrm>
      </p:grpSpPr>
      <p:cxnSp>
        <p:nvCxnSpPr>
          <p:cNvPr id="1105" name="Google Shape;1105;p33"/>
          <p:cNvCxnSpPr>
            <a:cxnSpLocks/>
            <a:stCxn id="1106" idx="3"/>
          </p:cNvCxnSpPr>
          <p:nvPr/>
        </p:nvCxnSpPr>
        <p:spPr>
          <a:xfrm>
            <a:off x="2424503" y="2473459"/>
            <a:ext cx="2438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08" name="Google Shape;1108;p33"/>
          <p:cNvCxnSpPr>
            <a:cxnSpLocks/>
            <a:endCxn id="1109" idx="1"/>
          </p:cNvCxnSpPr>
          <p:nvPr/>
        </p:nvCxnSpPr>
        <p:spPr>
          <a:xfrm>
            <a:off x="4508236" y="2473459"/>
            <a:ext cx="1092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0" name="Google Shape;1110;p33"/>
          <p:cNvCxnSpPr>
            <a:cxnSpLocks/>
            <a:stCxn id="1109" idx="3"/>
          </p:cNvCxnSpPr>
          <p:nvPr/>
        </p:nvCxnSpPr>
        <p:spPr>
          <a:xfrm>
            <a:off x="6591969" y="2473459"/>
            <a:ext cx="2438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2" name="Google Shape;1112;p33"/>
          <p:cNvCxnSpPr>
            <a:cxnSpLocks/>
            <a:endCxn id="1113" idx="1"/>
          </p:cNvCxnSpPr>
          <p:nvPr/>
        </p:nvCxnSpPr>
        <p:spPr>
          <a:xfrm>
            <a:off x="8675703" y="2473459"/>
            <a:ext cx="1092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6" name="Google Shape;1116;p33"/>
          <p:cNvCxnSpPr>
            <a:cxnSpLocks/>
            <a:stCxn id="1106" idx="2"/>
          </p:cNvCxnSpPr>
          <p:nvPr/>
        </p:nvCxnSpPr>
        <p:spPr>
          <a:xfrm rot="-5400000" flipH="1">
            <a:off x="1599719" y="3016075"/>
            <a:ext cx="658368" cy="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118" name="Google Shape;1118;p33"/>
          <p:cNvSpPr txBox="1">
            <a:spLocks noGrp="1"/>
          </p:cNvSpPr>
          <p:nvPr>
            <p:ph type="title"/>
          </p:nvPr>
        </p:nvSpPr>
        <p:spPr>
          <a:xfrm>
            <a:off x="830400" y="615179"/>
            <a:ext cx="10531200" cy="763600"/>
          </a:xfrm>
          <a:prstGeom prst="rect">
            <a:avLst/>
          </a:prstGeom>
        </p:spPr>
        <p:txBody>
          <a:bodyPr spcFirstLastPara="1" vert="horz" wrap="square" lIns="121900" tIns="121900" rIns="121900" bIns="121900" rtlCol="0" anchor="ctr" anchorCtr="0">
            <a:noAutofit/>
          </a:bodyPr>
          <a:lstStyle/>
          <a:p>
            <a:pPr algn="ctr">
              <a:spcBef>
                <a:spcPts val="0"/>
              </a:spcBef>
            </a:pPr>
            <a:r>
              <a:rPr lang="en-CA" sz="4800" dirty="0">
                <a:solidFill>
                  <a:schemeClr val="accent2"/>
                </a:solidFill>
              </a:rPr>
              <a:t>3. GCAMR 3-STEP STRATEGY</a:t>
            </a:r>
          </a:p>
        </p:txBody>
      </p:sp>
      <p:sp>
        <p:nvSpPr>
          <p:cNvPr id="1120" name="Google Shape;1120;p33"/>
          <p:cNvSpPr txBox="1"/>
          <p:nvPr/>
        </p:nvSpPr>
        <p:spPr>
          <a:xfrm>
            <a:off x="963333" y="4989351"/>
            <a:ext cx="1930400"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TRAINING</a:t>
            </a:r>
            <a:endParaRPr sz="2400" dirty="0">
              <a:solidFill>
                <a:schemeClr val="dk2"/>
              </a:solidFill>
              <a:latin typeface="DM Sans"/>
              <a:ea typeface="DM Sans"/>
              <a:cs typeface="DM Sans"/>
              <a:sym typeface="DM Sans"/>
            </a:endParaRPr>
          </a:p>
        </p:txBody>
      </p:sp>
      <p:sp>
        <p:nvSpPr>
          <p:cNvPr id="1121" name="Google Shape;1121;p33"/>
          <p:cNvSpPr/>
          <p:nvPr/>
        </p:nvSpPr>
        <p:spPr>
          <a:xfrm>
            <a:off x="1433303"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122" name="Google Shape;1122;p33"/>
          <p:cNvGrpSpPr/>
          <p:nvPr/>
        </p:nvGrpSpPr>
        <p:grpSpPr>
          <a:xfrm>
            <a:off x="1301241" y="1845672"/>
            <a:ext cx="1254940" cy="1255320"/>
            <a:chOff x="6758975" y="3210625"/>
            <a:chExt cx="990325" cy="990625"/>
          </a:xfrm>
        </p:grpSpPr>
        <p:sp>
          <p:nvSpPr>
            <p:cNvPr id="1123" name="Google Shape;112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4" name="Google Shape;112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5" name="Google Shape;112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6" name="Google Shape;112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7" name="Google Shape;112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8" name="Google Shape;112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9" name="Google Shape;112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0" name="Google Shape;113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1" name="Google Shape;113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2" name="Google Shape;113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3" name="Google Shape;113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4" name="Google Shape;113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5" name="Google Shape;113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6" name="Google Shape;113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7" name="Google Shape;113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8" name="Google Shape;113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9" name="Google Shape;113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06" name="Google Shape;1106;p33"/>
          <p:cNvSpPr txBox="1"/>
          <p:nvPr/>
        </p:nvSpPr>
        <p:spPr>
          <a:xfrm>
            <a:off x="1433303"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1</a:t>
            </a:r>
            <a:endParaRPr sz="2400" dirty="0">
              <a:solidFill>
                <a:schemeClr val="accent2"/>
              </a:solidFill>
              <a:latin typeface="Rakkas"/>
              <a:ea typeface="Rakkas"/>
              <a:cs typeface="Rakkas"/>
              <a:sym typeface="Rakkas"/>
            </a:endParaRPr>
          </a:p>
        </p:txBody>
      </p:sp>
      <p:cxnSp>
        <p:nvCxnSpPr>
          <p:cNvPr id="1167" name="Google Shape;1167;p33"/>
          <p:cNvCxnSpPr>
            <a:cxnSpLocks/>
            <a:stCxn id="1109" idx="2"/>
          </p:cNvCxnSpPr>
          <p:nvPr/>
        </p:nvCxnSpPr>
        <p:spPr>
          <a:xfrm rot="-5400000" flipH="1">
            <a:off x="5768569" y="3016659"/>
            <a:ext cx="656400" cy="80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170" name="Google Shape;1170;p33"/>
          <p:cNvSpPr txBox="1"/>
          <p:nvPr/>
        </p:nvSpPr>
        <p:spPr>
          <a:xfrm>
            <a:off x="4862903" y="4989351"/>
            <a:ext cx="2198297"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WITNESSING</a:t>
            </a:r>
            <a:endParaRPr sz="2400" dirty="0">
              <a:solidFill>
                <a:schemeClr val="dk2"/>
              </a:solidFill>
              <a:latin typeface="DM Sans"/>
              <a:ea typeface="DM Sans"/>
              <a:cs typeface="DM Sans"/>
              <a:sym typeface="DM Sans"/>
            </a:endParaRPr>
          </a:p>
        </p:txBody>
      </p:sp>
      <p:sp>
        <p:nvSpPr>
          <p:cNvPr id="1171" name="Google Shape;1171;p33"/>
          <p:cNvSpPr/>
          <p:nvPr/>
        </p:nvSpPr>
        <p:spPr>
          <a:xfrm>
            <a:off x="5600769"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172" name="Google Shape;1172;p33"/>
          <p:cNvGrpSpPr/>
          <p:nvPr/>
        </p:nvGrpSpPr>
        <p:grpSpPr>
          <a:xfrm>
            <a:off x="5468707" y="1845672"/>
            <a:ext cx="1254940" cy="1255320"/>
            <a:chOff x="6758975" y="3210625"/>
            <a:chExt cx="990325" cy="990625"/>
          </a:xfrm>
        </p:grpSpPr>
        <p:sp>
          <p:nvSpPr>
            <p:cNvPr id="1173" name="Google Shape;117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4" name="Google Shape;117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5" name="Google Shape;117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6" name="Google Shape;117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7" name="Google Shape;117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8" name="Google Shape;117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9" name="Google Shape;117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0" name="Google Shape;118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1" name="Google Shape;118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2" name="Google Shape;118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3" name="Google Shape;118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4" name="Google Shape;118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5" name="Google Shape;118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6" name="Google Shape;118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7" name="Google Shape;118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8" name="Google Shape;118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9" name="Google Shape;118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09" name="Google Shape;1109;p33"/>
          <p:cNvSpPr txBox="1"/>
          <p:nvPr/>
        </p:nvSpPr>
        <p:spPr>
          <a:xfrm>
            <a:off x="5600769"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2</a:t>
            </a:r>
            <a:endParaRPr sz="2400" dirty="0">
              <a:solidFill>
                <a:schemeClr val="accent2"/>
              </a:solidFill>
              <a:latin typeface="Rakkas"/>
              <a:ea typeface="Rakkas"/>
              <a:cs typeface="Rakkas"/>
              <a:sym typeface="Rakkas"/>
            </a:endParaRPr>
          </a:p>
        </p:txBody>
      </p:sp>
      <p:cxnSp>
        <p:nvCxnSpPr>
          <p:cNvPr id="1217" name="Google Shape;1217;p33"/>
          <p:cNvCxnSpPr>
            <a:cxnSpLocks/>
            <a:stCxn id="1113" idx="2"/>
          </p:cNvCxnSpPr>
          <p:nvPr/>
        </p:nvCxnSpPr>
        <p:spPr>
          <a:xfrm rot="-5400000" flipH="1">
            <a:off x="9936036" y="3016659"/>
            <a:ext cx="656400" cy="80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220" name="Google Shape;1220;p33"/>
          <p:cNvSpPr txBox="1"/>
          <p:nvPr/>
        </p:nvSpPr>
        <p:spPr>
          <a:xfrm>
            <a:off x="8933935" y="4989351"/>
            <a:ext cx="2294732"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TRADITIONAL CHURCH</a:t>
            </a:r>
            <a:endParaRPr sz="2400" dirty="0">
              <a:solidFill>
                <a:schemeClr val="dk2"/>
              </a:solidFill>
              <a:latin typeface="DM Sans"/>
              <a:ea typeface="DM Sans"/>
              <a:cs typeface="DM Sans"/>
              <a:sym typeface="DM Sans"/>
            </a:endParaRPr>
          </a:p>
        </p:txBody>
      </p:sp>
      <p:sp>
        <p:nvSpPr>
          <p:cNvPr id="1221" name="Google Shape;1221;p33"/>
          <p:cNvSpPr/>
          <p:nvPr/>
        </p:nvSpPr>
        <p:spPr>
          <a:xfrm>
            <a:off x="9768236"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222" name="Google Shape;1222;p33"/>
          <p:cNvGrpSpPr/>
          <p:nvPr/>
        </p:nvGrpSpPr>
        <p:grpSpPr>
          <a:xfrm>
            <a:off x="9636174" y="1845672"/>
            <a:ext cx="1254940" cy="1255320"/>
            <a:chOff x="6758975" y="3210625"/>
            <a:chExt cx="990325" cy="990625"/>
          </a:xfrm>
        </p:grpSpPr>
        <p:sp>
          <p:nvSpPr>
            <p:cNvPr id="1223" name="Google Shape;122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4" name="Google Shape;122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5" name="Google Shape;122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6" name="Google Shape;122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7" name="Google Shape;122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8" name="Google Shape;122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9" name="Google Shape;122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0" name="Google Shape;123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1" name="Google Shape;123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2" name="Google Shape;123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3" name="Google Shape;123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4" name="Google Shape;123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5" name="Google Shape;123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6" name="Google Shape;123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7" name="Google Shape;123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8" name="Google Shape;123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9" name="Google Shape;123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13" name="Google Shape;1113;p33"/>
          <p:cNvSpPr txBox="1"/>
          <p:nvPr/>
        </p:nvSpPr>
        <p:spPr>
          <a:xfrm>
            <a:off x="9768236"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3</a:t>
            </a:r>
            <a:endParaRPr sz="2400" dirty="0">
              <a:solidFill>
                <a:schemeClr val="accent2"/>
              </a:solidFill>
              <a:latin typeface="Rakkas"/>
              <a:ea typeface="Rakkas"/>
              <a:cs typeface="Rakkas"/>
              <a:sym typeface="Rakkas"/>
            </a:endParaRPr>
          </a:p>
        </p:txBody>
      </p:sp>
      <p:grpSp>
        <p:nvGrpSpPr>
          <p:cNvPr id="20" name="Group 19">
            <a:extLst>
              <a:ext uri="{FF2B5EF4-FFF2-40B4-BE49-F238E27FC236}">
                <a16:creationId xmlns:a16="http://schemas.microsoft.com/office/drawing/2014/main" id="{B3C397F9-3305-BBC9-ADF5-C4411D7E144B}"/>
              </a:ext>
            </a:extLst>
          </p:cNvPr>
          <p:cNvGrpSpPr/>
          <p:nvPr/>
        </p:nvGrpSpPr>
        <p:grpSpPr>
          <a:xfrm>
            <a:off x="698478" y="3345296"/>
            <a:ext cx="10773333" cy="1662312"/>
            <a:chOff x="523858" y="2508972"/>
            <a:chExt cx="8080000" cy="1246734"/>
          </a:xfrm>
        </p:grpSpPr>
        <p:sp>
          <p:nvSpPr>
            <p:cNvPr id="21" name="Google Shape;1117;p33">
              <a:extLst>
                <a:ext uri="{FF2B5EF4-FFF2-40B4-BE49-F238E27FC236}">
                  <a16:creationId xmlns:a16="http://schemas.microsoft.com/office/drawing/2014/main" id="{68BFDC74-F7FC-6850-85DF-BBAB68BAD6E0}"/>
                </a:ext>
              </a:extLst>
            </p:cNvPr>
            <p:cNvSpPr/>
            <p:nvPr/>
          </p:nvSpPr>
          <p:spPr>
            <a:xfrm>
              <a:off x="10535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2" name="Google Shape;1115;p33">
              <a:extLst>
                <a:ext uri="{FF2B5EF4-FFF2-40B4-BE49-F238E27FC236}">
                  <a16:creationId xmlns:a16="http://schemas.microsoft.com/office/drawing/2014/main" id="{37D09E17-7DEE-9D14-06CD-21539DB17BBB}"/>
                </a:ext>
              </a:extLst>
            </p:cNvPr>
            <p:cNvSpPr txBox="1"/>
            <p:nvPr/>
          </p:nvSpPr>
          <p:spPr>
            <a:xfrm>
              <a:off x="5238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PREPARATION</a:t>
              </a:r>
              <a:endParaRPr sz="2400" dirty="0">
                <a:solidFill>
                  <a:schemeClr val="accent2"/>
                </a:solidFill>
                <a:latin typeface="Rakkas"/>
                <a:ea typeface="Rakkas"/>
                <a:cs typeface="Rakkas"/>
                <a:sym typeface="Rakkas"/>
              </a:endParaRPr>
            </a:p>
          </p:txBody>
        </p:sp>
        <p:sp>
          <p:nvSpPr>
            <p:cNvPr id="23" name="Google Shape;1168;p33">
              <a:extLst>
                <a:ext uri="{FF2B5EF4-FFF2-40B4-BE49-F238E27FC236}">
                  <a16:creationId xmlns:a16="http://schemas.microsoft.com/office/drawing/2014/main" id="{6C3F2F10-6C5F-F8FC-5871-51179E8537F2}"/>
                </a:ext>
              </a:extLst>
            </p:cNvPr>
            <p:cNvSpPr/>
            <p:nvPr/>
          </p:nvSpPr>
          <p:spPr>
            <a:xfrm>
              <a:off x="41791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4" name="Google Shape;1166;p33">
              <a:extLst>
                <a:ext uri="{FF2B5EF4-FFF2-40B4-BE49-F238E27FC236}">
                  <a16:creationId xmlns:a16="http://schemas.microsoft.com/office/drawing/2014/main" id="{A96DDB90-8854-121F-61AD-7427F6404C6C}"/>
                </a:ext>
              </a:extLst>
            </p:cNvPr>
            <p:cNvSpPr txBox="1"/>
            <p:nvPr/>
          </p:nvSpPr>
          <p:spPr>
            <a:xfrm>
              <a:off x="36494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ACTION</a:t>
              </a:r>
              <a:endParaRPr sz="2400" dirty="0">
                <a:solidFill>
                  <a:schemeClr val="accent2"/>
                </a:solidFill>
                <a:latin typeface="Rakkas"/>
                <a:ea typeface="Rakkas"/>
                <a:cs typeface="Rakkas"/>
                <a:sym typeface="Rakkas"/>
              </a:endParaRPr>
            </a:p>
          </p:txBody>
        </p:sp>
        <p:sp>
          <p:nvSpPr>
            <p:cNvPr id="25" name="Google Shape;1218;p33">
              <a:extLst>
                <a:ext uri="{FF2B5EF4-FFF2-40B4-BE49-F238E27FC236}">
                  <a16:creationId xmlns:a16="http://schemas.microsoft.com/office/drawing/2014/main" id="{48E06F09-9915-3885-EDAF-BB5A4FCD60F6}"/>
                </a:ext>
              </a:extLst>
            </p:cNvPr>
            <p:cNvSpPr/>
            <p:nvPr/>
          </p:nvSpPr>
          <p:spPr>
            <a:xfrm>
              <a:off x="73047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1216;p33">
              <a:extLst>
                <a:ext uri="{FF2B5EF4-FFF2-40B4-BE49-F238E27FC236}">
                  <a16:creationId xmlns:a16="http://schemas.microsoft.com/office/drawing/2014/main" id="{D7E13E93-D08C-4210-0B4B-A16FAD314208}"/>
                </a:ext>
              </a:extLst>
            </p:cNvPr>
            <p:cNvSpPr txBox="1"/>
            <p:nvPr/>
          </p:nvSpPr>
          <p:spPr>
            <a:xfrm>
              <a:off x="67750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ASSIMILATION</a:t>
              </a:r>
              <a:endParaRPr sz="2400" dirty="0">
                <a:solidFill>
                  <a:schemeClr val="accent2"/>
                </a:solidFill>
                <a:latin typeface="Rakkas"/>
                <a:ea typeface="Rakkas"/>
                <a:cs typeface="Rakkas"/>
                <a:sym typeface="Rakkas"/>
              </a:endParaRPr>
            </a:p>
          </p:txBody>
        </p:sp>
        <p:sp>
          <p:nvSpPr>
            <p:cNvPr id="27" name="Google Shape;1741;p41">
              <a:extLst>
                <a:ext uri="{FF2B5EF4-FFF2-40B4-BE49-F238E27FC236}">
                  <a16:creationId xmlns:a16="http://schemas.microsoft.com/office/drawing/2014/main" id="{5AD6C118-BDDA-A9C6-78D8-00F0008FA3D8}"/>
                </a:ext>
              </a:extLst>
            </p:cNvPr>
            <p:cNvSpPr/>
            <p:nvPr/>
          </p:nvSpPr>
          <p:spPr>
            <a:xfrm>
              <a:off x="1266448" y="2720185"/>
              <a:ext cx="372704" cy="371585"/>
            </a:xfrm>
            <a:custGeom>
              <a:avLst/>
              <a:gdLst/>
              <a:ahLst/>
              <a:cxnLst/>
              <a:rect l="l" t="t" r="r" b="b"/>
              <a:pathLst>
                <a:path w="13993" h="13951" extrusionOk="0">
                  <a:moveTo>
                    <a:pt x="4692" y="818"/>
                  </a:moveTo>
                  <a:cubicBezTo>
                    <a:pt x="4796" y="818"/>
                    <a:pt x="4900" y="857"/>
                    <a:pt x="4979" y="936"/>
                  </a:cubicBezTo>
                  <a:lnTo>
                    <a:pt x="7204" y="3157"/>
                  </a:lnTo>
                  <a:cubicBezTo>
                    <a:pt x="7169" y="3185"/>
                    <a:pt x="7134" y="3215"/>
                    <a:pt x="7099" y="3250"/>
                  </a:cubicBezTo>
                  <a:cubicBezTo>
                    <a:pt x="6929" y="3420"/>
                    <a:pt x="6807" y="3625"/>
                    <a:pt x="6736" y="3842"/>
                  </a:cubicBezTo>
                  <a:lnTo>
                    <a:pt x="4405" y="1517"/>
                  </a:lnTo>
                  <a:cubicBezTo>
                    <a:pt x="4247" y="1352"/>
                    <a:pt x="4247" y="1095"/>
                    <a:pt x="4405" y="936"/>
                  </a:cubicBezTo>
                  <a:cubicBezTo>
                    <a:pt x="4484" y="857"/>
                    <a:pt x="4588" y="818"/>
                    <a:pt x="4692" y="818"/>
                  </a:cubicBezTo>
                  <a:close/>
                  <a:moveTo>
                    <a:pt x="8926" y="2630"/>
                  </a:moveTo>
                  <a:cubicBezTo>
                    <a:pt x="8950" y="2630"/>
                    <a:pt x="8991" y="2636"/>
                    <a:pt x="9026" y="2671"/>
                  </a:cubicBezTo>
                  <a:lnTo>
                    <a:pt x="11562" y="5206"/>
                  </a:lnTo>
                  <a:cubicBezTo>
                    <a:pt x="11826" y="5469"/>
                    <a:pt x="11978" y="5850"/>
                    <a:pt x="11983" y="6272"/>
                  </a:cubicBezTo>
                  <a:cubicBezTo>
                    <a:pt x="11995" y="6864"/>
                    <a:pt x="12229" y="7415"/>
                    <a:pt x="12651" y="7836"/>
                  </a:cubicBezTo>
                  <a:lnTo>
                    <a:pt x="12967" y="8152"/>
                  </a:lnTo>
                  <a:lnTo>
                    <a:pt x="12388" y="8732"/>
                  </a:lnTo>
                  <a:lnTo>
                    <a:pt x="12072" y="8410"/>
                  </a:lnTo>
                  <a:cubicBezTo>
                    <a:pt x="11797" y="8140"/>
                    <a:pt x="11650" y="7772"/>
                    <a:pt x="11650" y="7385"/>
                  </a:cubicBezTo>
                  <a:cubicBezTo>
                    <a:pt x="11650" y="6782"/>
                    <a:pt x="11410" y="6214"/>
                    <a:pt x="10983" y="5780"/>
                  </a:cubicBezTo>
                  <a:lnTo>
                    <a:pt x="9718" y="4515"/>
                  </a:lnTo>
                  <a:lnTo>
                    <a:pt x="8832" y="3631"/>
                  </a:lnTo>
                  <a:cubicBezTo>
                    <a:pt x="8569" y="3368"/>
                    <a:pt x="8569" y="2934"/>
                    <a:pt x="8832" y="2671"/>
                  </a:cubicBezTo>
                  <a:cubicBezTo>
                    <a:pt x="8867" y="2636"/>
                    <a:pt x="8909" y="2630"/>
                    <a:pt x="8926" y="2630"/>
                  </a:cubicBezTo>
                  <a:close/>
                  <a:moveTo>
                    <a:pt x="3538" y="1972"/>
                  </a:moveTo>
                  <a:cubicBezTo>
                    <a:pt x="3642" y="1972"/>
                    <a:pt x="3746" y="2011"/>
                    <a:pt x="3825" y="2090"/>
                  </a:cubicBezTo>
                  <a:lnTo>
                    <a:pt x="8640" y="6904"/>
                  </a:lnTo>
                  <a:cubicBezTo>
                    <a:pt x="8718" y="6984"/>
                    <a:pt x="8822" y="7023"/>
                    <a:pt x="8927" y="7023"/>
                  </a:cubicBezTo>
                  <a:cubicBezTo>
                    <a:pt x="9032" y="7023"/>
                    <a:pt x="9137" y="6984"/>
                    <a:pt x="9219" y="6904"/>
                  </a:cubicBezTo>
                  <a:cubicBezTo>
                    <a:pt x="9377" y="6747"/>
                    <a:pt x="9377" y="6488"/>
                    <a:pt x="9219" y="6325"/>
                  </a:cubicBezTo>
                  <a:lnTo>
                    <a:pt x="7680" y="4790"/>
                  </a:lnTo>
                  <a:cubicBezTo>
                    <a:pt x="7415" y="4520"/>
                    <a:pt x="7415" y="4093"/>
                    <a:pt x="7680" y="3825"/>
                  </a:cubicBezTo>
                  <a:cubicBezTo>
                    <a:pt x="7715" y="3790"/>
                    <a:pt x="7755" y="3783"/>
                    <a:pt x="7772" y="3783"/>
                  </a:cubicBezTo>
                  <a:cubicBezTo>
                    <a:pt x="7796" y="3783"/>
                    <a:pt x="7837" y="3790"/>
                    <a:pt x="7872" y="3825"/>
                  </a:cubicBezTo>
                  <a:lnTo>
                    <a:pt x="10402" y="6360"/>
                  </a:lnTo>
                  <a:cubicBezTo>
                    <a:pt x="10678" y="6636"/>
                    <a:pt x="10829" y="6998"/>
                    <a:pt x="10829" y="7385"/>
                  </a:cubicBezTo>
                  <a:cubicBezTo>
                    <a:pt x="10829" y="7994"/>
                    <a:pt x="11064" y="8561"/>
                    <a:pt x="11491" y="8990"/>
                  </a:cubicBezTo>
                  <a:lnTo>
                    <a:pt x="11813" y="9306"/>
                  </a:lnTo>
                  <a:lnTo>
                    <a:pt x="8153" y="12967"/>
                  </a:lnTo>
                  <a:lnTo>
                    <a:pt x="7837" y="12650"/>
                  </a:lnTo>
                  <a:cubicBezTo>
                    <a:pt x="7410" y="12216"/>
                    <a:pt x="6842" y="11983"/>
                    <a:pt x="6232" y="11983"/>
                  </a:cubicBezTo>
                  <a:cubicBezTo>
                    <a:pt x="5845" y="11983"/>
                    <a:pt x="5483" y="11829"/>
                    <a:pt x="5207" y="11561"/>
                  </a:cubicBezTo>
                  <a:lnTo>
                    <a:pt x="2671" y="9025"/>
                  </a:lnTo>
                  <a:lnTo>
                    <a:pt x="938" y="7291"/>
                  </a:lnTo>
                  <a:cubicBezTo>
                    <a:pt x="862" y="7215"/>
                    <a:pt x="820" y="7110"/>
                    <a:pt x="820" y="7004"/>
                  </a:cubicBezTo>
                  <a:cubicBezTo>
                    <a:pt x="820" y="6893"/>
                    <a:pt x="862" y="6788"/>
                    <a:pt x="938" y="6712"/>
                  </a:cubicBezTo>
                  <a:cubicBezTo>
                    <a:pt x="1017" y="6632"/>
                    <a:pt x="1122" y="6593"/>
                    <a:pt x="1228" y="6593"/>
                  </a:cubicBezTo>
                  <a:cubicBezTo>
                    <a:pt x="1333" y="6593"/>
                    <a:pt x="1439" y="6632"/>
                    <a:pt x="1517" y="6712"/>
                  </a:cubicBezTo>
                  <a:lnTo>
                    <a:pt x="3252" y="8445"/>
                  </a:lnTo>
                  <a:cubicBezTo>
                    <a:pt x="3331" y="8524"/>
                    <a:pt x="3434" y="8564"/>
                    <a:pt x="3538" y="8564"/>
                  </a:cubicBezTo>
                  <a:cubicBezTo>
                    <a:pt x="3642" y="8564"/>
                    <a:pt x="3746" y="8524"/>
                    <a:pt x="3825" y="8445"/>
                  </a:cubicBezTo>
                  <a:cubicBezTo>
                    <a:pt x="3983" y="8287"/>
                    <a:pt x="3983" y="8029"/>
                    <a:pt x="3825" y="7866"/>
                  </a:cubicBezTo>
                  <a:lnTo>
                    <a:pt x="2092" y="6137"/>
                  </a:lnTo>
                  <a:lnTo>
                    <a:pt x="938" y="4977"/>
                  </a:lnTo>
                  <a:cubicBezTo>
                    <a:pt x="780" y="4820"/>
                    <a:pt x="780" y="4563"/>
                    <a:pt x="938" y="4404"/>
                  </a:cubicBezTo>
                  <a:cubicBezTo>
                    <a:pt x="1017" y="4325"/>
                    <a:pt x="1122" y="4286"/>
                    <a:pt x="1228" y="4286"/>
                  </a:cubicBezTo>
                  <a:cubicBezTo>
                    <a:pt x="1333" y="4286"/>
                    <a:pt x="1439" y="4325"/>
                    <a:pt x="1517" y="4404"/>
                  </a:cubicBezTo>
                  <a:lnTo>
                    <a:pt x="4405" y="7291"/>
                  </a:lnTo>
                  <a:cubicBezTo>
                    <a:pt x="4484" y="7370"/>
                    <a:pt x="4588" y="7410"/>
                    <a:pt x="4692" y="7410"/>
                  </a:cubicBezTo>
                  <a:cubicBezTo>
                    <a:pt x="4796" y="7410"/>
                    <a:pt x="4900" y="7370"/>
                    <a:pt x="4979" y="7291"/>
                  </a:cubicBezTo>
                  <a:cubicBezTo>
                    <a:pt x="5142" y="7133"/>
                    <a:pt x="5142" y="6869"/>
                    <a:pt x="4979" y="6712"/>
                  </a:cubicBezTo>
                  <a:lnTo>
                    <a:pt x="2092" y="3825"/>
                  </a:lnTo>
                  <a:lnTo>
                    <a:pt x="1711" y="3438"/>
                  </a:lnTo>
                  <a:cubicBezTo>
                    <a:pt x="1547" y="3279"/>
                    <a:pt x="1547" y="3022"/>
                    <a:pt x="1711" y="2863"/>
                  </a:cubicBezTo>
                  <a:cubicBezTo>
                    <a:pt x="1790" y="2785"/>
                    <a:pt x="1894" y="2745"/>
                    <a:pt x="1998" y="2745"/>
                  </a:cubicBezTo>
                  <a:cubicBezTo>
                    <a:pt x="2102" y="2745"/>
                    <a:pt x="2206" y="2785"/>
                    <a:pt x="2285" y="2863"/>
                  </a:cubicBezTo>
                  <a:lnTo>
                    <a:pt x="2671" y="3244"/>
                  </a:lnTo>
                  <a:lnTo>
                    <a:pt x="5559" y="6137"/>
                  </a:lnTo>
                  <a:cubicBezTo>
                    <a:pt x="5638" y="6216"/>
                    <a:pt x="5742" y="6256"/>
                    <a:pt x="5847" y="6256"/>
                  </a:cubicBezTo>
                  <a:cubicBezTo>
                    <a:pt x="5951" y="6256"/>
                    <a:pt x="6057" y="6216"/>
                    <a:pt x="6139" y="6137"/>
                  </a:cubicBezTo>
                  <a:cubicBezTo>
                    <a:pt x="6296" y="5974"/>
                    <a:pt x="6296" y="5715"/>
                    <a:pt x="6139" y="5558"/>
                  </a:cubicBezTo>
                  <a:lnTo>
                    <a:pt x="3252" y="2671"/>
                  </a:lnTo>
                  <a:cubicBezTo>
                    <a:pt x="3087" y="2512"/>
                    <a:pt x="3087" y="2249"/>
                    <a:pt x="3252" y="2090"/>
                  </a:cubicBezTo>
                  <a:cubicBezTo>
                    <a:pt x="3331" y="2011"/>
                    <a:pt x="3434" y="1972"/>
                    <a:pt x="3538" y="1972"/>
                  </a:cubicBezTo>
                  <a:close/>
                  <a:moveTo>
                    <a:pt x="4695" y="1"/>
                  </a:moveTo>
                  <a:cubicBezTo>
                    <a:pt x="4381" y="1"/>
                    <a:pt x="4066" y="120"/>
                    <a:pt x="3825" y="357"/>
                  </a:cubicBezTo>
                  <a:cubicBezTo>
                    <a:pt x="3609" y="574"/>
                    <a:pt x="3485" y="855"/>
                    <a:pt x="3468" y="1160"/>
                  </a:cubicBezTo>
                  <a:cubicBezTo>
                    <a:pt x="3182" y="1171"/>
                    <a:pt x="2894" y="1295"/>
                    <a:pt x="2671" y="1517"/>
                  </a:cubicBezTo>
                  <a:cubicBezTo>
                    <a:pt x="2537" y="1652"/>
                    <a:pt x="2437" y="1809"/>
                    <a:pt x="2379" y="1985"/>
                  </a:cubicBezTo>
                  <a:cubicBezTo>
                    <a:pt x="2256" y="1946"/>
                    <a:pt x="2129" y="1927"/>
                    <a:pt x="2001" y="1927"/>
                  </a:cubicBezTo>
                  <a:cubicBezTo>
                    <a:pt x="1685" y="1927"/>
                    <a:pt x="1369" y="2046"/>
                    <a:pt x="1131" y="2284"/>
                  </a:cubicBezTo>
                  <a:cubicBezTo>
                    <a:pt x="792" y="2623"/>
                    <a:pt x="698" y="3104"/>
                    <a:pt x="833" y="3531"/>
                  </a:cubicBezTo>
                  <a:cubicBezTo>
                    <a:pt x="663" y="3590"/>
                    <a:pt x="498" y="3690"/>
                    <a:pt x="358" y="3825"/>
                  </a:cubicBezTo>
                  <a:cubicBezTo>
                    <a:pt x="130" y="4058"/>
                    <a:pt x="1" y="4363"/>
                    <a:pt x="1" y="4691"/>
                  </a:cubicBezTo>
                  <a:cubicBezTo>
                    <a:pt x="1" y="5019"/>
                    <a:pt x="130" y="5323"/>
                    <a:pt x="358" y="5558"/>
                  </a:cubicBezTo>
                  <a:lnTo>
                    <a:pt x="698" y="5898"/>
                  </a:lnTo>
                  <a:cubicBezTo>
                    <a:pt x="574" y="5956"/>
                    <a:pt x="463" y="6031"/>
                    <a:pt x="358" y="6137"/>
                  </a:cubicBezTo>
                  <a:cubicBezTo>
                    <a:pt x="130" y="6366"/>
                    <a:pt x="1" y="6677"/>
                    <a:pt x="1" y="7004"/>
                  </a:cubicBezTo>
                  <a:cubicBezTo>
                    <a:pt x="1" y="7326"/>
                    <a:pt x="130" y="7637"/>
                    <a:pt x="358" y="7866"/>
                  </a:cubicBezTo>
                  <a:lnTo>
                    <a:pt x="2092" y="9599"/>
                  </a:lnTo>
                  <a:lnTo>
                    <a:pt x="4628" y="12134"/>
                  </a:lnTo>
                  <a:cubicBezTo>
                    <a:pt x="5055" y="12562"/>
                    <a:pt x="5629" y="12802"/>
                    <a:pt x="6232" y="12802"/>
                  </a:cubicBezTo>
                  <a:cubicBezTo>
                    <a:pt x="6618" y="12802"/>
                    <a:pt x="6982" y="12948"/>
                    <a:pt x="7258" y="13224"/>
                  </a:cubicBezTo>
                  <a:lnTo>
                    <a:pt x="7866" y="13832"/>
                  </a:lnTo>
                  <a:cubicBezTo>
                    <a:pt x="7948" y="13915"/>
                    <a:pt x="8048" y="13950"/>
                    <a:pt x="8153" y="13950"/>
                  </a:cubicBezTo>
                  <a:cubicBezTo>
                    <a:pt x="8259" y="13950"/>
                    <a:pt x="8364" y="13915"/>
                    <a:pt x="8446" y="13832"/>
                  </a:cubicBezTo>
                  <a:lnTo>
                    <a:pt x="12681" y="9599"/>
                  </a:lnTo>
                  <a:lnTo>
                    <a:pt x="13835" y="8439"/>
                  </a:lnTo>
                  <a:cubicBezTo>
                    <a:pt x="13992" y="8280"/>
                    <a:pt x="13992" y="8023"/>
                    <a:pt x="13835" y="7866"/>
                  </a:cubicBezTo>
                  <a:lnTo>
                    <a:pt x="13225" y="7256"/>
                  </a:lnTo>
                  <a:cubicBezTo>
                    <a:pt x="12962" y="6987"/>
                    <a:pt x="12810" y="6636"/>
                    <a:pt x="12803" y="6255"/>
                  </a:cubicBezTo>
                  <a:cubicBezTo>
                    <a:pt x="12792" y="5622"/>
                    <a:pt x="12557" y="5042"/>
                    <a:pt x="12135" y="4626"/>
                  </a:cubicBezTo>
                  <a:lnTo>
                    <a:pt x="9605" y="2090"/>
                  </a:lnTo>
                  <a:cubicBezTo>
                    <a:pt x="9424" y="1914"/>
                    <a:pt x="9184" y="1815"/>
                    <a:pt x="8926" y="1815"/>
                  </a:cubicBezTo>
                  <a:cubicBezTo>
                    <a:pt x="8675" y="1815"/>
                    <a:pt x="8434" y="1914"/>
                    <a:pt x="8253" y="2090"/>
                  </a:cubicBezTo>
                  <a:cubicBezTo>
                    <a:pt x="8083" y="2266"/>
                    <a:pt x="7961" y="2471"/>
                    <a:pt x="7890" y="2688"/>
                  </a:cubicBezTo>
                  <a:lnTo>
                    <a:pt x="5559" y="357"/>
                  </a:lnTo>
                  <a:cubicBezTo>
                    <a:pt x="5322" y="120"/>
                    <a:pt x="5009" y="1"/>
                    <a:pt x="4695"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28" name="Google Shape;1737;p41">
              <a:extLst>
                <a:ext uri="{FF2B5EF4-FFF2-40B4-BE49-F238E27FC236}">
                  <a16:creationId xmlns:a16="http://schemas.microsoft.com/office/drawing/2014/main" id="{343FA905-7F81-D4C2-8778-C58535AE4892}"/>
                </a:ext>
              </a:extLst>
            </p:cNvPr>
            <p:cNvSpPr/>
            <p:nvPr/>
          </p:nvSpPr>
          <p:spPr>
            <a:xfrm>
              <a:off x="4407212" y="2749103"/>
              <a:ext cx="340186" cy="300545"/>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srgbClr val="435D74"/>
                </a:solidFill>
              </a:endParaRPr>
            </a:p>
          </p:txBody>
        </p:sp>
        <p:grpSp>
          <p:nvGrpSpPr>
            <p:cNvPr id="29" name="Google Shape;1738;p41">
              <a:extLst>
                <a:ext uri="{FF2B5EF4-FFF2-40B4-BE49-F238E27FC236}">
                  <a16:creationId xmlns:a16="http://schemas.microsoft.com/office/drawing/2014/main" id="{CEE550B2-34BD-0026-9F1A-09AF27A33C58}"/>
                </a:ext>
              </a:extLst>
            </p:cNvPr>
            <p:cNvGrpSpPr/>
            <p:nvPr/>
          </p:nvGrpSpPr>
          <p:grpSpPr>
            <a:xfrm>
              <a:off x="7529958" y="2680139"/>
              <a:ext cx="335094" cy="381458"/>
              <a:chOff x="-20904875" y="2788575"/>
              <a:chExt cx="267775" cy="304825"/>
            </a:xfrm>
            <a:solidFill>
              <a:schemeClr val="tx1"/>
            </a:solidFill>
          </p:grpSpPr>
          <p:sp>
            <p:nvSpPr>
              <p:cNvPr id="30" name="Google Shape;1739;p41">
                <a:extLst>
                  <a:ext uri="{FF2B5EF4-FFF2-40B4-BE49-F238E27FC236}">
                    <a16:creationId xmlns:a16="http://schemas.microsoft.com/office/drawing/2014/main" id="{4F718376-36D1-420F-4C51-D929B4ECB830}"/>
                  </a:ext>
                </a:extLst>
              </p:cNvPr>
              <p:cNvSpPr/>
              <p:nvPr/>
            </p:nvSpPr>
            <p:spPr>
              <a:xfrm>
                <a:off x="-20904875" y="2788575"/>
                <a:ext cx="267775" cy="304825"/>
              </a:xfrm>
              <a:custGeom>
                <a:avLst/>
                <a:gdLst/>
                <a:ahLst/>
                <a:cxnLst/>
                <a:rect l="l" t="t" r="r" b="b"/>
                <a:pathLst>
                  <a:path w="10711" h="12193" extrusionOk="0">
                    <a:moveTo>
                      <a:pt x="5294" y="725"/>
                    </a:moveTo>
                    <a:cubicBezTo>
                      <a:pt x="5483" y="725"/>
                      <a:pt x="5640" y="882"/>
                      <a:pt x="5640" y="1103"/>
                    </a:cubicBezTo>
                    <a:lnTo>
                      <a:pt x="5640" y="1166"/>
                    </a:lnTo>
                    <a:cubicBezTo>
                      <a:pt x="5640" y="1373"/>
                      <a:pt x="5803" y="1512"/>
                      <a:pt x="5977" y="1512"/>
                    </a:cubicBezTo>
                    <a:cubicBezTo>
                      <a:pt x="6068" y="1512"/>
                      <a:pt x="6163" y="1473"/>
                      <a:pt x="6239" y="1387"/>
                    </a:cubicBezTo>
                    <a:lnTo>
                      <a:pt x="6270" y="1355"/>
                    </a:lnTo>
                    <a:cubicBezTo>
                      <a:pt x="6341" y="1284"/>
                      <a:pt x="6429" y="1252"/>
                      <a:pt x="6514" y="1252"/>
                    </a:cubicBezTo>
                    <a:cubicBezTo>
                      <a:pt x="6695" y="1252"/>
                      <a:pt x="6869" y="1393"/>
                      <a:pt x="6869" y="1607"/>
                    </a:cubicBezTo>
                    <a:cubicBezTo>
                      <a:pt x="6869" y="1765"/>
                      <a:pt x="6774" y="1828"/>
                      <a:pt x="6711" y="1922"/>
                    </a:cubicBezTo>
                    <a:cubicBezTo>
                      <a:pt x="6459" y="2143"/>
                      <a:pt x="6617" y="2489"/>
                      <a:pt x="6932" y="2489"/>
                    </a:cubicBezTo>
                    <a:lnTo>
                      <a:pt x="7026" y="2489"/>
                    </a:lnTo>
                    <a:cubicBezTo>
                      <a:pt x="7215" y="2489"/>
                      <a:pt x="7373" y="2678"/>
                      <a:pt x="7373" y="2867"/>
                    </a:cubicBezTo>
                    <a:cubicBezTo>
                      <a:pt x="7373" y="3056"/>
                      <a:pt x="7215" y="3214"/>
                      <a:pt x="7026" y="3214"/>
                    </a:cubicBezTo>
                    <a:lnTo>
                      <a:pt x="6932" y="3214"/>
                    </a:lnTo>
                    <a:cubicBezTo>
                      <a:pt x="6774" y="3214"/>
                      <a:pt x="6648" y="3277"/>
                      <a:pt x="6617" y="3466"/>
                    </a:cubicBezTo>
                    <a:cubicBezTo>
                      <a:pt x="6585" y="3560"/>
                      <a:pt x="6585" y="3718"/>
                      <a:pt x="6711" y="3844"/>
                    </a:cubicBezTo>
                    <a:lnTo>
                      <a:pt x="6743" y="3875"/>
                    </a:lnTo>
                    <a:cubicBezTo>
                      <a:pt x="6806" y="3970"/>
                      <a:pt x="6869" y="4033"/>
                      <a:pt x="6869" y="4127"/>
                    </a:cubicBezTo>
                    <a:cubicBezTo>
                      <a:pt x="6869" y="4334"/>
                      <a:pt x="6693" y="4473"/>
                      <a:pt x="6518" y="4473"/>
                    </a:cubicBezTo>
                    <a:cubicBezTo>
                      <a:pt x="6427" y="4473"/>
                      <a:pt x="6335" y="4435"/>
                      <a:pt x="6270" y="4348"/>
                    </a:cubicBezTo>
                    <a:lnTo>
                      <a:pt x="6239" y="4316"/>
                    </a:lnTo>
                    <a:cubicBezTo>
                      <a:pt x="6156" y="4234"/>
                      <a:pt x="6063" y="4199"/>
                      <a:pt x="5976" y="4199"/>
                    </a:cubicBezTo>
                    <a:cubicBezTo>
                      <a:pt x="5797" y="4199"/>
                      <a:pt x="5640" y="4346"/>
                      <a:pt x="5640" y="4537"/>
                    </a:cubicBezTo>
                    <a:lnTo>
                      <a:pt x="5640" y="4632"/>
                    </a:lnTo>
                    <a:cubicBezTo>
                      <a:pt x="5640" y="4821"/>
                      <a:pt x="5483" y="4978"/>
                      <a:pt x="5294" y="4978"/>
                    </a:cubicBezTo>
                    <a:cubicBezTo>
                      <a:pt x="5073" y="4978"/>
                      <a:pt x="4916" y="4821"/>
                      <a:pt x="4916" y="4632"/>
                    </a:cubicBezTo>
                    <a:lnTo>
                      <a:pt x="4916" y="4537"/>
                    </a:lnTo>
                    <a:cubicBezTo>
                      <a:pt x="4958" y="4346"/>
                      <a:pt x="4801" y="4213"/>
                      <a:pt x="4626" y="4213"/>
                    </a:cubicBezTo>
                    <a:cubicBezTo>
                      <a:pt x="4541" y="4213"/>
                      <a:pt x="4452" y="4244"/>
                      <a:pt x="4380" y="4316"/>
                    </a:cubicBezTo>
                    <a:lnTo>
                      <a:pt x="4349" y="4348"/>
                    </a:lnTo>
                    <a:cubicBezTo>
                      <a:pt x="4270" y="4427"/>
                      <a:pt x="4175" y="4466"/>
                      <a:pt x="4081" y="4466"/>
                    </a:cubicBezTo>
                    <a:cubicBezTo>
                      <a:pt x="3986" y="4466"/>
                      <a:pt x="3892" y="4427"/>
                      <a:pt x="3813" y="4348"/>
                    </a:cubicBezTo>
                    <a:cubicBezTo>
                      <a:pt x="3655" y="4190"/>
                      <a:pt x="3655" y="4001"/>
                      <a:pt x="3813" y="3844"/>
                    </a:cubicBezTo>
                    <a:lnTo>
                      <a:pt x="3876" y="3812"/>
                    </a:lnTo>
                    <a:cubicBezTo>
                      <a:pt x="4096" y="3560"/>
                      <a:pt x="3939" y="3214"/>
                      <a:pt x="3624" y="3214"/>
                    </a:cubicBezTo>
                    <a:lnTo>
                      <a:pt x="3561" y="3214"/>
                    </a:lnTo>
                    <a:cubicBezTo>
                      <a:pt x="3340" y="3214"/>
                      <a:pt x="3183" y="3056"/>
                      <a:pt x="3183" y="2867"/>
                    </a:cubicBezTo>
                    <a:cubicBezTo>
                      <a:pt x="3183" y="2678"/>
                      <a:pt x="3340" y="2489"/>
                      <a:pt x="3561" y="2489"/>
                    </a:cubicBezTo>
                    <a:lnTo>
                      <a:pt x="3624" y="2489"/>
                    </a:lnTo>
                    <a:cubicBezTo>
                      <a:pt x="3939" y="2489"/>
                      <a:pt x="4096" y="2111"/>
                      <a:pt x="3876" y="1922"/>
                    </a:cubicBezTo>
                    <a:cubicBezTo>
                      <a:pt x="3813" y="1891"/>
                      <a:pt x="3718" y="1796"/>
                      <a:pt x="3718" y="1607"/>
                    </a:cubicBezTo>
                    <a:cubicBezTo>
                      <a:pt x="3718" y="1393"/>
                      <a:pt x="3892" y="1252"/>
                      <a:pt x="4063" y="1252"/>
                    </a:cubicBezTo>
                    <a:cubicBezTo>
                      <a:pt x="4144" y="1252"/>
                      <a:pt x="4225" y="1284"/>
                      <a:pt x="4286" y="1355"/>
                    </a:cubicBezTo>
                    <a:lnTo>
                      <a:pt x="4349" y="1387"/>
                    </a:lnTo>
                    <a:cubicBezTo>
                      <a:pt x="4424" y="1473"/>
                      <a:pt x="4515" y="1512"/>
                      <a:pt x="4602" y="1512"/>
                    </a:cubicBezTo>
                    <a:cubicBezTo>
                      <a:pt x="4767" y="1512"/>
                      <a:pt x="4916" y="1373"/>
                      <a:pt x="4916" y="1166"/>
                    </a:cubicBezTo>
                    <a:lnTo>
                      <a:pt x="4916" y="1103"/>
                    </a:lnTo>
                    <a:cubicBezTo>
                      <a:pt x="4916" y="882"/>
                      <a:pt x="5073" y="725"/>
                      <a:pt x="5294" y="725"/>
                    </a:cubicBezTo>
                    <a:close/>
                    <a:moveTo>
                      <a:pt x="757" y="5766"/>
                    </a:moveTo>
                    <a:lnTo>
                      <a:pt x="757" y="5766"/>
                    </a:lnTo>
                    <a:cubicBezTo>
                      <a:pt x="1482" y="5892"/>
                      <a:pt x="2647" y="6144"/>
                      <a:pt x="3120" y="6648"/>
                    </a:cubicBezTo>
                    <a:cubicBezTo>
                      <a:pt x="3624" y="7152"/>
                      <a:pt x="3624" y="7498"/>
                      <a:pt x="3340" y="7908"/>
                    </a:cubicBezTo>
                    <a:lnTo>
                      <a:pt x="2616" y="7152"/>
                    </a:lnTo>
                    <a:cubicBezTo>
                      <a:pt x="2537" y="7073"/>
                      <a:pt x="2442" y="7034"/>
                      <a:pt x="2348" y="7034"/>
                    </a:cubicBezTo>
                    <a:cubicBezTo>
                      <a:pt x="2253" y="7034"/>
                      <a:pt x="2159" y="7073"/>
                      <a:pt x="2080" y="7152"/>
                    </a:cubicBezTo>
                    <a:cubicBezTo>
                      <a:pt x="1923" y="7309"/>
                      <a:pt x="1923" y="7498"/>
                      <a:pt x="2080" y="7656"/>
                    </a:cubicBezTo>
                    <a:lnTo>
                      <a:pt x="2836" y="8412"/>
                    </a:lnTo>
                    <a:cubicBezTo>
                      <a:pt x="2695" y="8515"/>
                      <a:pt x="2554" y="8575"/>
                      <a:pt x="2401" y="8575"/>
                    </a:cubicBezTo>
                    <a:cubicBezTo>
                      <a:pt x="2176" y="8575"/>
                      <a:pt x="1925" y="8446"/>
                      <a:pt x="1608" y="8129"/>
                    </a:cubicBezTo>
                    <a:cubicBezTo>
                      <a:pt x="1135" y="7656"/>
                      <a:pt x="883" y="6490"/>
                      <a:pt x="757" y="5766"/>
                    </a:cubicBezTo>
                    <a:close/>
                    <a:moveTo>
                      <a:pt x="9893" y="6459"/>
                    </a:moveTo>
                    <a:cubicBezTo>
                      <a:pt x="9799" y="7183"/>
                      <a:pt x="9578" y="8381"/>
                      <a:pt x="9074" y="8853"/>
                    </a:cubicBezTo>
                    <a:cubicBezTo>
                      <a:pt x="8805" y="9123"/>
                      <a:pt x="8570" y="9287"/>
                      <a:pt x="8321" y="9287"/>
                    </a:cubicBezTo>
                    <a:cubicBezTo>
                      <a:pt x="8162" y="9287"/>
                      <a:pt x="7998" y="9221"/>
                      <a:pt x="7814" y="9074"/>
                    </a:cubicBezTo>
                    <a:lnTo>
                      <a:pt x="8570" y="8349"/>
                    </a:lnTo>
                    <a:cubicBezTo>
                      <a:pt x="8728" y="8192"/>
                      <a:pt x="8728" y="7971"/>
                      <a:pt x="8570" y="7814"/>
                    </a:cubicBezTo>
                    <a:cubicBezTo>
                      <a:pt x="8491" y="7735"/>
                      <a:pt x="8397" y="7695"/>
                      <a:pt x="8302" y="7695"/>
                    </a:cubicBezTo>
                    <a:cubicBezTo>
                      <a:pt x="8208" y="7695"/>
                      <a:pt x="8113" y="7735"/>
                      <a:pt x="8035" y="7814"/>
                    </a:cubicBezTo>
                    <a:lnTo>
                      <a:pt x="7278" y="8570"/>
                    </a:lnTo>
                    <a:cubicBezTo>
                      <a:pt x="7026" y="8192"/>
                      <a:pt x="7026" y="7814"/>
                      <a:pt x="7531" y="7309"/>
                    </a:cubicBezTo>
                    <a:cubicBezTo>
                      <a:pt x="8003" y="6837"/>
                      <a:pt x="9169" y="6553"/>
                      <a:pt x="9893" y="6459"/>
                    </a:cubicBezTo>
                    <a:close/>
                    <a:moveTo>
                      <a:pt x="5357" y="0"/>
                    </a:moveTo>
                    <a:cubicBezTo>
                      <a:pt x="4979" y="0"/>
                      <a:pt x="4601" y="221"/>
                      <a:pt x="4412" y="536"/>
                    </a:cubicBezTo>
                    <a:cubicBezTo>
                      <a:pt x="4313" y="500"/>
                      <a:pt x="4206" y="482"/>
                      <a:pt x="4097" y="482"/>
                    </a:cubicBezTo>
                    <a:cubicBezTo>
                      <a:pt x="3826" y="482"/>
                      <a:pt x="3543" y="594"/>
                      <a:pt x="3340" y="819"/>
                    </a:cubicBezTo>
                    <a:cubicBezTo>
                      <a:pt x="3088" y="1103"/>
                      <a:pt x="2962" y="1513"/>
                      <a:pt x="3088" y="1891"/>
                    </a:cubicBezTo>
                    <a:cubicBezTo>
                      <a:pt x="2710" y="2080"/>
                      <a:pt x="2521" y="2426"/>
                      <a:pt x="2521" y="2836"/>
                    </a:cubicBezTo>
                    <a:cubicBezTo>
                      <a:pt x="2521" y="3214"/>
                      <a:pt x="2773" y="3560"/>
                      <a:pt x="3088" y="3781"/>
                    </a:cubicBezTo>
                    <a:cubicBezTo>
                      <a:pt x="2962" y="4127"/>
                      <a:pt x="3057" y="4569"/>
                      <a:pt x="3340" y="4821"/>
                    </a:cubicBezTo>
                    <a:cubicBezTo>
                      <a:pt x="3549" y="5030"/>
                      <a:pt x="3844" y="5153"/>
                      <a:pt x="4123" y="5153"/>
                    </a:cubicBezTo>
                    <a:cubicBezTo>
                      <a:pt x="4223" y="5153"/>
                      <a:pt x="4320" y="5137"/>
                      <a:pt x="4412" y="5104"/>
                    </a:cubicBezTo>
                    <a:cubicBezTo>
                      <a:pt x="4538" y="5325"/>
                      <a:pt x="4758" y="5545"/>
                      <a:pt x="5010" y="5608"/>
                    </a:cubicBezTo>
                    <a:lnTo>
                      <a:pt x="5010" y="9483"/>
                    </a:lnTo>
                    <a:lnTo>
                      <a:pt x="3907" y="8381"/>
                    </a:lnTo>
                    <a:cubicBezTo>
                      <a:pt x="4538" y="7593"/>
                      <a:pt x="4380" y="6837"/>
                      <a:pt x="3655" y="6144"/>
                    </a:cubicBezTo>
                    <a:cubicBezTo>
                      <a:pt x="2773" y="5230"/>
                      <a:pt x="505" y="5041"/>
                      <a:pt x="410" y="5041"/>
                    </a:cubicBezTo>
                    <a:cubicBezTo>
                      <a:pt x="158" y="5041"/>
                      <a:pt x="1" y="5199"/>
                      <a:pt x="1" y="5419"/>
                    </a:cubicBezTo>
                    <a:cubicBezTo>
                      <a:pt x="1" y="5482"/>
                      <a:pt x="190" y="7751"/>
                      <a:pt x="1104" y="8696"/>
                    </a:cubicBezTo>
                    <a:cubicBezTo>
                      <a:pt x="1517" y="9091"/>
                      <a:pt x="1951" y="9312"/>
                      <a:pt x="2382" y="9312"/>
                    </a:cubicBezTo>
                    <a:cubicBezTo>
                      <a:pt x="2706" y="9312"/>
                      <a:pt x="3029" y="9187"/>
                      <a:pt x="3340" y="8916"/>
                    </a:cubicBezTo>
                    <a:lnTo>
                      <a:pt x="4979" y="10554"/>
                    </a:lnTo>
                    <a:lnTo>
                      <a:pt x="4979" y="11500"/>
                    </a:lnTo>
                    <a:lnTo>
                      <a:pt x="2490" y="11500"/>
                    </a:lnTo>
                    <a:cubicBezTo>
                      <a:pt x="2301" y="11500"/>
                      <a:pt x="2143" y="11657"/>
                      <a:pt x="2143" y="11846"/>
                    </a:cubicBezTo>
                    <a:cubicBezTo>
                      <a:pt x="2143" y="12035"/>
                      <a:pt x="2301" y="12193"/>
                      <a:pt x="2490" y="12193"/>
                    </a:cubicBezTo>
                    <a:lnTo>
                      <a:pt x="8192" y="12193"/>
                    </a:lnTo>
                    <a:cubicBezTo>
                      <a:pt x="8381" y="12193"/>
                      <a:pt x="8539" y="12035"/>
                      <a:pt x="8539" y="11846"/>
                    </a:cubicBezTo>
                    <a:cubicBezTo>
                      <a:pt x="8539" y="11657"/>
                      <a:pt x="8381" y="11500"/>
                      <a:pt x="8192" y="11500"/>
                    </a:cubicBezTo>
                    <a:lnTo>
                      <a:pt x="5703" y="11500"/>
                    </a:lnTo>
                    <a:lnTo>
                      <a:pt x="5703" y="11248"/>
                    </a:lnTo>
                    <a:lnTo>
                      <a:pt x="7342" y="9641"/>
                    </a:lnTo>
                    <a:cubicBezTo>
                      <a:pt x="7677" y="9909"/>
                      <a:pt x="8000" y="10034"/>
                      <a:pt x="8317" y="10034"/>
                    </a:cubicBezTo>
                    <a:cubicBezTo>
                      <a:pt x="8746" y="10034"/>
                      <a:pt x="9162" y="9805"/>
                      <a:pt x="9578" y="9389"/>
                    </a:cubicBezTo>
                    <a:cubicBezTo>
                      <a:pt x="10492" y="8507"/>
                      <a:pt x="10681" y="6238"/>
                      <a:pt x="10681" y="6144"/>
                    </a:cubicBezTo>
                    <a:cubicBezTo>
                      <a:pt x="10710" y="5910"/>
                      <a:pt x="10550" y="5731"/>
                      <a:pt x="10376" y="5731"/>
                    </a:cubicBezTo>
                    <a:cubicBezTo>
                      <a:pt x="10362" y="5731"/>
                      <a:pt x="10348" y="5732"/>
                      <a:pt x="10334" y="5734"/>
                    </a:cubicBezTo>
                    <a:cubicBezTo>
                      <a:pt x="10240" y="5734"/>
                      <a:pt x="8003" y="5923"/>
                      <a:pt x="7058" y="6837"/>
                    </a:cubicBezTo>
                    <a:cubicBezTo>
                      <a:pt x="6333" y="7561"/>
                      <a:pt x="6176" y="8286"/>
                      <a:pt x="6806" y="9074"/>
                    </a:cubicBezTo>
                    <a:lnTo>
                      <a:pt x="5703" y="10176"/>
                    </a:lnTo>
                    <a:lnTo>
                      <a:pt x="5703" y="5608"/>
                    </a:lnTo>
                    <a:cubicBezTo>
                      <a:pt x="5955" y="5545"/>
                      <a:pt x="6176" y="5356"/>
                      <a:pt x="6302" y="5104"/>
                    </a:cubicBezTo>
                    <a:cubicBezTo>
                      <a:pt x="6401" y="5140"/>
                      <a:pt x="6508" y="5158"/>
                      <a:pt x="6616" y="5158"/>
                    </a:cubicBezTo>
                    <a:cubicBezTo>
                      <a:pt x="6888" y="5158"/>
                      <a:pt x="7170" y="5046"/>
                      <a:pt x="7373" y="4821"/>
                    </a:cubicBezTo>
                    <a:cubicBezTo>
                      <a:pt x="7562" y="4632"/>
                      <a:pt x="7688" y="4348"/>
                      <a:pt x="7688" y="4096"/>
                    </a:cubicBezTo>
                    <a:cubicBezTo>
                      <a:pt x="7688" y="3970"/>
                      <a:pt x="7688" y="3875"/>
                      <a:pt x="7657" y="3781"/>
                    </a:cubicBezTo>
                    <a:cubicBezTo>
                      <a:pt x="8003" y="3560"/>
                      <a:pt x="8192" y="3214"/>
                      <a:pt x="8192" y="2836"/>
                    </a:cubicBezTo>
                    <a:cubicBezTo>
                      <a:pt x="8192" y="2426"/>
                      <a:pt x="7972" y="2080"/>
                      <a:pt x="7657" y="1891"/>
                    </a:cubicBezTo>
                    <a:cubicBezTo>
                      <a:pt x="7751" y="1513"/>
                      <a:pt x="7688" y="1103"/>
                      <a:pt x="7373" y="819"/>
                    </a:cubicBezTo>
                    <a:cubicBezTo>
                      <a:pt x="7164" y="610"/>
                      <a:pt x="6869" y="487"/>
                      <a:pt x="6590" y="487"/>
                    </a:cubicBezTo>
                    <a:cubicBezTo>
                      <a:pt x="6491" y="487"/>
                      <a:pt x="6393" y="503"/>
                      <a:pt x="6302" y="536"/>
                    </a:cubicBezTo>
                    <a:cubicBezTo>
                      <a:pt x="6113" y="189"/>
                      <a:pt x="5766" y="0"/>
                      <a:pt x="5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1" name="Google Shape;1740;p41">
                <a:extLst>
                  <a:ext uri="{FF2B5EF4-FFF2-40B4-BE49-F238E27FC236}">
                    <a16:creationId xmlns:a16="http://schemas.microsoft.com/office/drawing/2014/main" id="{B35F37DA-8C60-1E20-CECE-77972143DA32}"/>
                  </a:ext>
                </a:extLst>
              </p:cNvPr>
              <p:cNvSpPr/>
              <p:nvPr/>
            </p:nvSpPr>
            <p:spPr>
              <a:xfrm>
                <a:off x="-20788300" y="2842125"/>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040" y="1418"/>
                      <a:pt x="1418" y="1103"/>
                      <a:pt x="1418" y="725"/>
                    </a:cubicBezTo>
                    <a:cubicBezTo>
                      <a:pt x="1418" y="316"/>
                      <a:pt x="1103" y="1"/>
                      <a:pt x="694" y="1"/>
                    </a:cubicBezTo>
                    <a:close/>
                  </a:path>
                </a:pathLst>
              </a:custGeom>
              <a:grp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161094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0"/>
      <p:bldP spid="1170" grpId="0"/>
      <p:bldP spid="12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104"/>
        <p:cNvGrpSpPr/>
        <p:nvPr/>
      </p:nvGrpSpPr>
      <p:grpSpPr>
        <a:xfrm>
          <a:off x="0" y="0"/>
          <a:ext cx="0" cy="0"/>
          <a:chOff x="0" y="0"/>
          <a:chExt cx="0" cy="0"/>
        </a:xfrm>
      </p:grpSpPr>
      <p:cxnSp>
        <p:nvCxnSpPr>
          <p:cNvPr id="1105" name="Google Shape;1105;p33"/>
          <p:cNvCxnSpPr>
            <a:cxnSpLocks/>
            <a:stCxn id="1106" idx="3"/>
          </p:cNvCxnSpPr>
          <p:nvPr/>
        </p:nvCxnSpPr>
        <p:spPr>
          <a:xfrm>
            <a:off x="2424503" y="2473459"/>
            <a:ext cx="2438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08" name="Google Shape;1108;p33"/>
          <p:cNvCxnSpPr>
            <a:cxnSpLocks/>
            <a:endCxn id="1109" idx="1"/>
          </p:cNvCxnSpPr>
          <p:nvPr/>
        </p:nvCxnSpPr>
        <p:spPr>
          <a:xfrm>
            <a:off x="4508236" y="2473459"/>
            <a:ext cx="1092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0" name="Google Shape;1110;p33"/>
          <p:cNvCxnSpPr>
            <a:cxnSpLocks/>
            <a:stCxn id="1109" idx="3"/>
          </p:cNvCxnSpPr>
          <p:nvPr/>
        </p:nvCxnSpPr>
        <p:spPr>
          <a:xfrm>
            <a:off x="6591969" y="2473459"/>
            <a:ext cx="2438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2" name="Google Shape;1112;p33"/>
          <p:cNvCxnSpPr>
            <a:cxnSpLocks/>
            <a:endCxn id="1113" idx="1"/>
          </p:cNvCxnSpPr>
          <p:nvPr/>
        </p:nvCxnSpPr>
        <p:spPr>
          <a:xfrm>
            <a:off x="8675703" y="2473459"/>
            <a:ext cx="1092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6" name="Google Shape;1116;p33"/>
          <p:cNvCxnSpPr>
            <a:cxnSpLocks/>
            <a:stCxn id="1106" idx="2"/>
          </p:cNvCxnSpPr>
          <p:nvPr/>
        </p:nvCxnSpPr>
        <p:spPr>
          <a:xfrm rot="-5400000" flipH="1">
            <a:off x="1599719" y="3016075"/>
            <a:ext cx="658368" cy="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118" name="Google Shape;1118;p33"/>
          <p:cNvSpPr txBox="1">
            <a:spLocks noGrp="1"/>
          </p:cNvSpPr>
          <p:nvPr>
            <p:ph type="title"/>
          </p:nvPr>
        </p:nvSpPr>
        <p:spPr>
          <a:xfrm>
            <a:off x="830400" y="615179"/>
            <a:ext cx="10531200" cy="763600"/>
          </a:xfrm>
          <a:prstGeom prst="rect">
            <a:avLst/>
          </a:prstGeom>
        </p:spPr>
        <p:txBody>
          <a:bodyPr spcFirstLastPara="1" vert="horz" wrap="square" lIns="121900" tIns="121900" rIns="121900" bIns="121900" rtlCol="0" anchor="ctr" anchorCtr="0">
            <a:noAutofit/>
          </a:bodyPr>
          <a:lstStyle/>
          <a:p>
            <a:pPr algn="ctr">
              <a:spcBef>
                <a:spcPts val="0"/>
              </a:spcBef>
            </a:pPr>
            <a:r>
              <a:rPr lang="en-CA" sz="4800" dirty="0">
                <a:solidFill>
                  <a:schemeClr val="accent2"/>
                </a:solidFill>
              </a:rPr>
              <a:t>GCAMR 3-STEP STRATEGY</a:t>
            </a:r>
          </a:p>
        </p:txBody>
      </p:sp>
      <p:sp>
        <p:nvSpPr>
          <p:cNvPr id="1121" name="Google Shape;1121;p33"/>
          <p:cNvSpPr/>
          <p:nvPr/>
        </p:nvSpPr>
        <p:spPr>
          <a:xfrm>
            <a:off x="1433303"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122" name="Google Shape;1122;p33"/>
          <p:cNvGrpSpPr/>
          <p:nvPr/>
        </p:nvGrpSpPr>
        <p:grpSpPr>
          <a:xfrm>
            <a:off x="1301241" y="1845672"/>
            <a:ext cx="1254940" cy="1255320"/>
            <a:chOff x="6758975" y="3210625"/>
            <a:chExt cx="990325" cy="990625"/>
          </a:xfrm>
        </p:grpSpPr>
        <p:sp>
          <p:nvSpPr>
            <p:cNvPr id="1123" name="Google Shape;112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4" name="Google Shape;112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5" name="Google Shape;112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6" name="Google Shape;112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7" name="Google Shape;112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8" name="Google Shape;112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9" name="Google Shape;112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0" name="Google Shape;113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1" name="Google Shape;113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2" name="Google Shape;113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3" name="Google Shape;113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4" name="Google Shape;113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5" name="Google Shape;113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6" name="Google Shape;113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7" name="Google Shape;113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8" name="Google Shape;113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9" name="Google Shape;113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06" name="Google Shape;1106;p33"/>
          <p:cNvSpPr txBox="1"/>
          <p:nvPr/>
        </p:nvSpPr>
        <p:spPr>
          <a:xfrm>
            <a:off x="1433303"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1</a:t>
            </a:r>
            <a:endParaRPr sz="2400" dirty="0">
              <a:solidFill>
                <a:schemeClr val="accent2"/>
              </a:solidFill>
              <a:latin typeface="Rakkas"/>
              <a:ea typeface="Rakkas"/>
              <a:cs typeface="Rakkas"/>
              <a:sym typeface="Rakkas"/>
            </a:endParaRPr>
          </a:p>
        </p:txBody>
      </p:sp>
      <p:cxnSp>
        <p:nvCxnSpPr>
          <p:cNvPr id="1167" name="Google Shape;1167;p33"/>
          <p:cNvCxnSpPr>
            <a:cxnSpLocks/>
            <a:stCxn id="1109" idx="2"/>
          </p:cNvCxnSpPr>
          <p:nvPr/>
        </p:nvCxnSpPr>
        <p:spPr>
          <a:xfrm rot="-5400000" flipH="1">
            <a:off x="5768569" y="3016659"/>
            <a:ext cx="656400" cy="80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171" name="Google Shape;1171;p33"/>
          <p:cNvSpPr/>
          <p:nvPr/>
        </p:nvSpPr>
        <p:spPr>
          <a:xfrm>
            <a:off x="5600769"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172" name="Google Shape;1172;p33"/>
          <p:cNvGrpSpPr/>
          <p:nvPr/>
        </p:nvGrpSpPr>
        <p:grpSpPr>
          <a:xfrm>
            <a:off x="5468707" y="1845672"/>
            <a:ext cx="1254940" cy="1255320"/>
            <a:chOff x="6758975" y="3210625"/>
            <a:chExt cx="990325" cy="990625"/>
          </a:xfrm>
        </p:grpSpPr>
        <p:sp>
          <p:nvSpPr>
            <p:cNvPr id="1173" name="Google Shape;117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4" name="Google Shape;117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5" name="Google Shape;117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6" name="Google Shape;117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7" name="Google Shape;117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8" name="Google Shape;117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9" name="Google Shape;117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0" name="Google Shape;118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1" name="Google Shape;118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2" name="Google Shape;118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3" name="Google Shape;118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4" name="Google Shape;118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5" name="Google Shape;118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6" name="Google Shape;118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7" name="Google Shape;118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8" name="Google Shape;118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9" name="Google Shape;118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09" name="Google Shape;1109;p33"/>
          <p:cNvSpPr txBox="1"/>
          <p:nvPr/>
        </p:nvSpPr>
        <p:spPr>
          <a:xfrm>
            <a:off x="5600769"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2</a:t>
            </a:r>
            <a:endParaRPr sz="2400" dirty="0">
              <a:solidFill>
                <a:schemeClr val="accent2"/>
              </a:solidFill>
              <a:latin typeface="Rakkas"/>
              <a:ea typeface="Rakkas"/>
              <a:cs typeface="Rakkas"/>
              <a:sym typeface="Rakkas"/>
            </a:endParaRPr>
          </a:p>
        </p:txBody>
      </p:sp>
      <p:cxnSp>
        <p:nvCxnSpPr>
          <p:cNvPr id="1217" name="Google Shape;1217;p33"/>
          <p:cNvCxnSpPr>
            <a:cxnSpLocks/>
            <a:stCxn id="1113" idx="2"/>
          </p:cNvCxnSpPr>
          <p:nvPr/>
        </p:nvCxnSpPr>
        <p:spPr>
          <a:xfrm rot="-5400000" flipH="1">
            <a:off x="9936036" y="3016659"/>
            <a:ext cx="656400" cy="80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221" name="Google Shape;1221;p33"/>
          <p:cNvSpPr/>
          <p:nvPr/>
        </p:nvSpPr>
        <p:spPr>
          <a:xfrm>
            <a:off x="9768236"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222" name="Google Shape;1222;p33"/>
          <p:cNvGrpSpPr/>
          <p:nvPr/>
        </p:nvGrpSpPr>
        <p:grpSpPr>
          <a:xfrm>
            <a:off x="9636174" y="1845672"/>
            <a:ext cx="1254940" cy="1255320"/>
            <a:chOff x="6758975" y="3210625"/>
            <a:chExt cx="990325" cy="990625"/>
          </a:xfrm>
        </p:grpSpPr>
        <p:sp>
          <p:nvSpPr>
            <p:cNvPr id="1223" name="Google Shape;122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4" name="Google Shape;122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5" name="Google Shape;122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6" name="Google Shape;122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7" name="Google Shape;122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8" name="Google Shape;122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9" name="Google Shape;122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0" name="Google Shape;123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1" name="Google Shape;123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2" name="Google Shape;123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3" name="Google Shape;123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4" name="Google Shape;123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5" name="Google Shape;123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6" name="Google Shape;123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7" name="Google Shape;123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8" name="Google Shape;123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9" name="Google Shape;123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13" name="Google Shape;1113;p33"/>
          <p:cNvSpPr txBox="1"/>
          <p:nvPr/>
        </p:nvSpPr>
        <p:spPr>
          <a:xfrm>
            <a:off x="9768236"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3</a:t>
            </a:r>
            <a:endParaRPr sz="2400" dirty="0">
              <a:solidFill>
                <a:schemeClr val="accent2"/>
              </a:solidFill>
              <a:latin typeface="Rakkas"/>
              <a:ea typeface="Rakkas"/>
              <a:cs typeface="Rakkas"/>
              <a:sym typeface="Rakkas"/>
            </a:endParaRPr>
          </a:p>
        </p:txBody>
      </p:sp>
      <p:grpSp>
        <p:nvGrpSpPr>
          <p:cNvPr id="20" name="Group 19">
            <a:extLst>
              <a:ext uri="{FF2B5EF4-FFF2-40B4-BE49-F238E27FC236}">
                <a16:creationId xmlns:a16="http://schemas.microsoft.com/office/drawing/2014/main" id="{B3C397F9-3305-BBC9-ADF5-C4411D7E144B}"/>
              </a:ext>
            </a:extLst>
          </p:cNvPr>
          <p:cNvGrpSpPr/>
          <p:nvPr/>
        </p:nvGrpSpPr>
        <p:grpSpPr>
          <a:xfrm>
            <a:off x="698478" y="3345296"/>
            <a:ext cx="10773333" cy="1662312"/>
            <a:chOff x="523858" y="2508972"/>
            <a:chExt cx="8080000" cy="1246734"/>
          </a:xfrm>
        </p:grpSpPr>
        <p:sp>
          <p:nvSpPr>
            <p:cNvPr id="21" name="Google Shape;1117;p33">
              <a:extLst>
                <a:ext uri="{FF2B5EF4-FFF2-40B4-BE49-F238E27FC236}">
                  <a16:creationId xmlns:a16="http://schemas.microsoft.com/office/drawing/2014/main" id="{68BFDC74-F7FC-6850-85DF-BBAB68BAD6E0}"/>
                </a:ext>
              </a:extLst>
            </p:cNvPr>
            <p:cNvSpPr/>
            <p:nvPr/>
          </p:nvSpPr>
          <p:spPr>
            <a:xfrm>
              <a:off x="10535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2" name="Google Shape;1115;p33">
              <a:extLst>
                <a:ext uri="{FF2B5EF4-FFF2-40B4-BE49-F238E27FC236}">
                  <a16:creationId xmlns:a16="http://schemas.microsoft.com/office/drawing/2014/main" id="{37D09E17-7DEE-9D14-06CD-21539DB17BBB}"/>
                </a:ext>
              </a:extLst>
            </p:cNvPr>
            <p:cNvSpPr txBox="1"/>
            <p:nvPr/>
          </p:nvSpPr>
          <p:spPr>
            <a:xfrm>
              <a:off x="5238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PREPARATION</a:t>
              </a:r>
              <a:endParaRPr sz="2400" dirty="0">
                <a:solidFill>
                  <a:schemeClr val="accent2"/>
                </a:solidFill>
                <a:latin typeface="Rakkas"/>
                <a:ea typeface="Rakkas"/>
                <a:cs typeface="Rakkas"/>
                <a:sym typeface="Rakkas"/>
              </a:endParaRPr>
            </a:p>
          </p:txBody>
        </p:sp>
        <p:sp>
          <p:nvSpPr>
            <p:cNvPr id="23" name="Google Shape;1168;p33">
              <a:extLst>
                <a:ext uri="{FF2B5EF4-FFF2-40B4-BE49-F238E27FC236}">
                  <a16:creationId xmlns:a16="http://schemas.microsoft.com/office/drawing/2014/main" id="{6C3F2F10-6C5F-F8FC-5871-51179E8537F2}"/>
                </a:ext>
              </a:extLst>
            </p:cNvPr>
            <p:cNvSpPr/>
            <p:nvPr/>
          </p:nvSpPr>
          <p:spPr>
            <a:xfrm>
              <a:off x="41791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4" name="Google Shape;1166;p33">
              <a:extLst>
                <a:ext uri="{FF2B5EF4-FFF2-40B4-BE49-F238E27FC236}">
                  <a16:creationId xmlns:a16="http://schemas.microsoft.com/office/drawing/2014/main" id="{A96DDB90-8854-121F-61AD-7427F6404C6C}"/>
                </a:ext>
              </a:extLst>
            </p:cNvPr>
            <p:cNvSpPr txBox="1"/>
            <p:nvPr/>
          </p:nvSpPr>
          <p:spPr>
            <a:xfrm>
              <a:off x="36494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ACTION</a:t>
              </a:r>
              <a:endParaRPr sz="2400" dirty="0">
                <a:solidFill>
                  <a:schemeClr val="accent2"/>
                </a:solidFill>
                <a:latin typeface="Rakkas"/>
                <a:ea typeface="Rakkas"/>
                <a:cs typeface="Rakkas"/>
                <a:sym typeface="Rakkas"/>
              </a:endParaRPr>
            </a:p>
          </p:txBody>
        </p:sp>
        <p:sp>
          <p:nvSpPr>
            <p:cNvPr id="25" name="Google Shape;1218;p33">
              <a:extLst>
                <a:ext uri="{FF2B5EF4-FFF2-40B4-BE49-F238E27FC236}">
                  <a16:creationId xmlns:a16="http://schemas.microsoft.com/office/drawing/2014/main" id="{48E06F09-9915-3885-EDAF-BB5A4FCD60F6}"/>
                </a:ext>
              </a:extLst>
            </p:cNvPr>
            <p:cNvSpPr/>
            <p:nvPr/>
          </p:nvSpPr>
          <p:spPr>
            <a:xfrm>
              <a:off x="73047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1216;p33">
              <a:extLst>
                <a:ext uri="{FF2B5EF4-FFF2-40B4-BE49-F238E27FC236}">
                  <a16:creationId xmlns:a16="http://schemas.microsoft.com/office/drawing/2014/main" id="{D7E13E93-D08C-4210-0B4B-A16FAD314208}"/>
                </a:ext>
              </a:extLst>
            </p:cNvPr>
            <p:cNvSpPr txBox="1"/>
            <p:nvPr/>
          </p:nvSpPr>
          <p:spPr>
            <a:xfrm>
              <a:off x="67750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ASSIMILATION</a:t>
              </a:r>
              <a:endParaRPr sz="2400" dirty="0">
                <a:solidFill>
                  <a:schemeClr val="accent2"/>
                </a:solidFill>
                <a:latin typeface="Rakkas"/>
                <a:ea typeface="Rakkas"/>
                <a:cs typeface="Rakkas"/>
                <a:sym typeface="Rakkas"/>
              </a:endParaRPr>
            </a:p>
          </p:txBody>
        </p:sp>
        <p:sp>
          <p:nvSpPr>
            <p:cNvPr id="27" name="Google Shape;1741;p41">
              <a:extLst>
                <a:ext uri="{FF2B5EF4-FFF2-40B4-BE49-F238E27FC236}">
                  <a16:creationId xmlns:a16="http://schemas.microsoft.com/office/drawing/2014/main" id="{5AD6C118-BDDA-A9C6-78D8-00F0008FA3D8}"/>
                </a:ext>
              </a:extLst>
            </p:cNvPr>
            <p:cNvSpPr/>
            <p:nvPr/>
          </p:nvSpPr>
          <p:spPr>
            <a:xfrm>
              <a:off x="1266448" y="2720185"/>
              <a:ext cx="372704" cy="371585"/>
            </a:xfrm>
            <a:custGeom>
              <a:avLst/>
              <a:gdLst/>
              <a:ahLst/>
              <a:cxnLst/>
              <a:rect l="l" t="t" r="r" b="b"/>
              <a:pathLst>
                <a:path w="13993" h="13951" extrusionOk="0">
                  <a:moveTo>
                    <a:pt x="4692" y="818"/>
                  </a:moveTo>
                  <a:cubicBezTo>
                    <a:pt x="4796" y="818"/>
                    <a:pt x="4900" y="857"/>
                    <a:pt x="4979" y="936"/>
                  </a:cubicBezTo>
                  <a:lnTo>
                    <a:pt x="7204" y="3157"/>
                  </a:lnTo>
                  <a:cubicBezTo>
                    <a:pt x="7169" y="3185"/>
                    <a:pt x="7134" y="3215"/>
                    <a:pt x="7099" y="3250"/>
                  </a:cubicBezTo>
                  <a:cubicBezTo>
                    <a:pt x="6929" y="3420"/>
                    <a:pt x="6807" y="3625"/>
                    <a:pt x="6736" y="3842"/>
                  </a:cubicBezTo>
                  <a:lnTo>
                    <a:pt x="4405" y="1517"/>
                  </a:lnTo>
                  <a:cubicBezTo>
                    <a:pt x="4247" y="1352"/>
                    <a:pt x="4247" y="1095"/>
                    <a:pt x="4405" y="936"/>
                  </a:cubicBezTo>
                  <a:cubicBezTo>
                    <a:pt x="4484" y="857"/>
                    <a:pt x="4588" y="818"/>
                    <a:pt x="4692" y="818"/>
                  </a:cubicBezTo>
                  <a:close/>
                  <a:moveTo>
                    <a:pt x="8926" y="2630"/>
                  </a:moveTo>
                  <a:cubicBezTo>
                    <a:pt x="8950" y="2630"/>
                    <a:pt x="8991" y="2636"/>
                    <a:pt x="9026" y="2671"/>
                  </a:cubicBezTo>
                  <a:lnTo>
                    <a:pt x="11562" y="5206"/>
                  </a:lnTo>
                  <a:cubicBezTo>
                    <a:pt x="11826" y="5469"/>
                    <a:pt x="11978" y="5850"/>
                    <a:pt x="11983" y="6272"/>
                  </a:cubicBezTo>
                  <a:cubicBezTo>
                    <a:pt x="11995" y="6864"/>
                    <a:pt x="12229" y="7415"/>
                    <a:pt x="12651" y="7836"/>
                  </a:cubicBezTo>
                  <a:lnTo>
                    <a:pt x="12967" y="8152"/>
                  </a:lnTo>
                  <a:lnTo>
                    <a:pt x="12388" y="8732"/>
                  </a:lnTo>
                  <a:lnTo>
                    <a:pt x="12072" y="8410"/>
                  </a:lnTo>
                  <a:cubicBezTo>
                    <a:pt x="11797" y="8140"/>
                    <a:pt x="11650" y="7772"/>
                    <a:pt x="11650" y="7385"/>
                  </a:cubicBezTo>
                  <a:cubicBezTo>
                    <a:pt x="11650" y="6782"/>
                    <a:pt x="11410" y="6214"/>
                    <a:pt x="10983" y="5780"/>
                  </a:cubicBezTo>
                  <a:lnTo>
                    <a:pt x="9718" y="4515"/>
                  </a:lnTo>
                  <a:lnTo>
                    <a:pt x="8832" y="3631"/>
                  </a:lnTo>
                  <a:cubicBezTo>
                    <a:pt x="8569" y="3368"/>
                    <a:pt x="8569" y="2934"/>
                    <a:pt x="8832" y="2671"/>
                  </a:cubicBezTo>
                  <a:cubicBezTo>
                    <a:pt x="8867" y="2636"/>
                    <a:pt x="8909" y="2630"/>
                    <a:pt x="8926" y="2630"/>
                  </a:cubicBezTo>
                  <a:close/>
                  <a:moveTo>
                    <a:pt x="3538" y="1972"/>
                  </a:moveTo>
                  <a:cubicBezTo>
                    <a:pt x="3642" y="1972"/>
                    <a:pt x="3746" y="2011"/>
                    <a:pt x="3825" y="2090"/>
                  </a:cubicBezTo>
                  <a:lnTo>
                    <a:pt x="8640" y="6904"/>
                  </a:lnTo>
                  <a:cubicBezTo>
                    <a:pt x="8718" y="6984"/>
                    <a:pt x="8822" y="7023"/>
                    <a:pt x="8927" y="7023"/>
                  </a:cubicBezTo>
                  <a:cubicBezTo>
                    <a:pt x="9032" y="7023"/>
                    <a:pt x="9137" y="6984"/>
                    <a:pt x="9219" y="6904"/>
                  </a:cubicBezTo>
                  <a:cubicBezTo>
                    <a:pt x="9377" y="6747"/>
                    <a:pt x="9377" y="6488"/>
                    <a:pt x="9219" y="6325"/>
                  </a:cubicBezTo>
                  <a:lnTo>
                    <a:pt x="7680" y="4790"/>
                  </a:lnTo>
                  <a:cubicBezTo>
                    <a:pt x="7415" y="4520"/>
                    <a:pt x="7415" y="4093"/>
                    <a:pt x="7680" y="3825"/>
                  </a:cubicBezTo>
                  <a:cubicBezTo>
                    <a:pt x="7715" y="3790"/>
                    <a:pt x="7755" y="3783"/>
                    <a:pt x="7772" y="3783"/>
                  </a:cubicBezTo>
                  <a:cubicBezTo>
                    <a:pt x="7796" y="3783"/>
                    <a:pt x="7837" y="3790"/>
                    <a:pt x="7872" y="3825"/>
                  </a:cubicBezTo>
                  <a:lnTo>
                    <a:pt x="10402" y="6360"/>
                  </a:lnTo>
                  <a:cubicBezTo>
                    <a:pt x="10678" y="6636"/>
                    <a:pt x="10829" y="6998"/>
                    <a:pt x="10829" y="7385"/>
                  </a:cubicBezTo>
                  <a:cubicBezTo>
                    <a:pt x="10829" y="7994"/>
                    <a:pt x="11064" y="8561"/>
                    <a:pt x="11491" y="8990"/>
                  </a:cubicBezTo>
                  <a:lnTo>
                    <a:pt x="11813" y="9306"/>
                  </a:lnTo>
                  <a:lnTo>
                    <a:pt x="8153" y="12967"/>
                  </a:lnTo>
                  <a:lnTo>
                    <a:pt x="7837" y="12650"/>
                  </a:lnTo>
                  <a:cubicBezTo>
                    <a:pt x="7410" y="12216"/>
                    <a:pt x="6842" y="11983"/>
                    <a:pt x="6232" y="11983"/>
                  </a:cubicBezTo>
                  <a:cubicBezTo>
                    <a:pt x="5845" y="11983"/>
                    <a:pt x="5483" y="11829"/>
                    <a:pt x="5207" y="11561"/>
                  </a:cubicBezTo>
                  <a:lnTo>
                    <a:pt x="2671" y="9025"/>
                  </a:lnTo>
                  <a:lnTo>
                    <a:pt x="938" y="7291"/>
                  </a:lnTo>
                  <a:cubicBezTo>
                    <a:pt x="862" y="7215"/>
                    <a:pt x="820" y="7110"/>
                    <a:pt x="820" y="7004"/>
                  </a:cubicBezTo>
                  <a:cubicBezTo>
                    <a:pt x="820" y="6893"/>
                    <a:pt x="862" y="6788"/>
                    <a:pt x="938" y="6712"/>
                  </a:cubicBezTo>
                  <a:cubicBezTo>
                    <a:pt x="1017" y="6632"/>
                    <a:pt x="1122" y="6593"/>
                    <a:pt x="1228" y="6593"/>
                  </a:cubicBezTo>
                  <a:cubicBezTo>
                    <a:pt x="1333" y="6593"/>
                    <a:pt x="1439" y="6632"/>
                    <a:pt x="1517" y="6712"/>
                  </a:cubicBezTo>
                  <a:lnTo>
                    <a:pt x="3252" y="8445"/>
                  </a:lnTo>
                  <a:cubicBezTo>
                    <a:pt x="3331" y="8524"/>
                    <a:pt x="3434" y="8564"/>
                    <a:pt x="3538" y="8564"/>
                  </a:cubicBezTo>
                  <a:cubicBezTo>
                    <a:pt x="3642" y="8564"/>
                    <a:pt x="3746" y="8524"/>
                    <a:pt x="3825" y="8445"/>
                  </a:cubicBezTo>
                  <a:cubicBezTo>
                    <a:pt x="3983" y="8287"/>
                    <a:pt x="3983" y="8029"/>
                    <a:pt x="3825" y="7866"/>
                  </a:cubicBezTo>
                  <a:lnTo>
                    <a:pt x="2092" y="6137"/>
                  </a:lnTo>
                  <a:lnTo>
                    <a:pt x="938" y="4977"/>
                  </a:lnTo>
                  <a:cubicBezTo>
                    <a:pt x="780" y="4820"/>
                    <a:pt x="780" y="4563"/>
                    <a:pt x="938" y="4404"/>
                  </a:cubicBezTo>
                  <a:cubicBezTo>
                    <a:pt x="1017" y="4325"/>
                    <a:pt x="1122" y="4286"/>
                    <a:pt x="1228" y="4286"/>
                  </a:cubicBezTo>
                  <a:cubicBezTo>
                    <a:pt x="1333" y="4286"/>
                    <a:pt x="1439" y="4325"/>
                    <a:pt x="1517" y="4404"/>
                  </a:cubicBezTo>
                  <a:lnTo>
                    <a:pt x="4405" y="7291"/>
                  </a:lnTo>
                  <a:cubicBezTo>
                    <a:pt x="4484" y="7370"/>
                    <a:pt x="4588" y="7410"/>
                    <a:pt x="4692" y="7410"/>
                  </a:cubicBezTo>
                  <a:cubicBezTo>
                    <a:pt x="4796" y="7410"/>
                    <a:pt x="4900" y="7370"/>
                    <a:pt x="4979" y="7291"/>
                  </a:cubicBezTo>
                  <a:cubicBezTo>
                    <a:pt x="5142" y="7133"/>
                    <a:pt x="5142" y="6869"/>
                    <a:pt x="4979" y="6712"/>
                  </a:cubicBezTo>
                  <a:lnTo>
                    <a:pt x="2092" y="3825"/>
                  </a:lnTo>
                  <a:lnTo>
                    <a:pt x="1711" y="3438"/>
                  </a:lnTo>
                  <a:cubicBezTo>
                    <a:pt x="1547" y="3279"/>
                    <a:pt x="1547" y="3022"/>
                    <a:pt x="1711" y="2863"/>
                  </a:cubicBezTo>
                  <a:cubicBezTo>
                    <a:pt x="1790" y="2785"/>
                    <a:pt x="1894" y="2745"/>
                    <a:pt x="1998" y="2745"/>
                  </a:cubicBezTo>
                  <a:cubicBezTo>
                    <a:pt x="2102" y="2745"/>
                    <a:pt x="2206" y="2785"/>
                    <a:pt x="2285" y="2863"/>
                  </a:cubicBezTo>
                  <a:lnTo>
                    <a:pt x="2671" y="3244"/>
                  </a:lnTo>
                  <a:lnTo>
                    <a:pt x="5559" y="6137"/>
                  </a:lnTo>
                  <a:cubicBezTo>
                    <a:pt x="5638" y="6216"/>
                    <a:pt x="5742" y="6256"/>
                    <a:pt x="5847" y="6256"/>
                  </a:cubicBezTo>
                  <a:cubicBezTo>
                    <a:pt x="5951" y="6256"/>
                    <a:pt x="6057" y="6216"/>
                    <a:pt x="6139" y="6137"/>
                  </a:cubicBezTo>
                  <a:cubicBezTo>
                    <a:pt x="6296" y="5974"/>
                    <a:pt x="6296" y="5715"/>
                    <a:pt x="6139" y="5558"/>
                  </a:cubicBezTo>
                  <a:lnTo>
                    <a:pt x="3252" y="2671"/>
                  </a:lnTo>
                  <a:cubicBezTo>
                    <a:pt x="3087" y="2512"/>
                    <a:pt x="3087" y="2249"/>
                    <a:pt x="3252" y="2090"/>
                  </a:cubicBezTo>
                  <a:cubicBezTo>
                    <a:pt x="3331" y="2011"/>
                    <a:pt x="3434" y="1972"/>
                    <a:pt x="3538" y="1972"/>
                  </a:cubicBezTo>
                  <a:close/>
                  <a:moveTo>
                    <a:pt x="4695" y="1"/>
                  </a:moveTo>
                  <a:cubicBezTo>
                    <a:pt x="4381" y="1"/>
                    <a:pt x="4066" y="120"/>
                    <a:pt x="3825" y="357"/>
                  </a:cubicBezTo>
                  <a:cubicBezTo>
                    <a:pt x="3609" y="574"/>
                    <a:pt x="3485" y="855"/>
                    <a:pt x="3468" y="1160"/>
                  </a:cubicBezTo>
                  <a:cubicBezTo>
                    <a:pt x="3182" y="1171"/>
                    <a:pt x="2894" y="1295"/>
                    <a:pt x="2671" y="1517"/>
                  </a:cubicBezTo>
                  <a:cubicBezTo>
                    <a:pt x="2537" y="1652"/>
                    <a:pt x="2437" y="1809"/>
                    <a:pt x="2379" y="1985"/>
                  </a:cubicBezTo>
                  <a:cubicBezTo>
                    <a:pt x="2256" y="1946"/>
                    <a:pt x="2129" y="1927"/>
                    <a:pt x="2001" y="1927"/>
                  </a:cubicBezTo>
                  <a:cubicBezTo>
                    <a:pt x="1685" y="1927"/>
                    <a:pt x="1369" y="2046"/>
                    <a:pt x="1131" y="2284"/>
                  </a:cubicBezTo>
                  <a:cubicBezTo>
                    <a:pt x="792" y="2623"/>
                    <a:pt x="698" y="3104"/>
                    <a:pt x="833" y="3531"/>
                  </a:cubicBezTo>
                  <a:cubicBezTo>
                    <a:pt x="663" y="3590"/>
                    <a:pt x="498" y="3690"/>
                    <a:pt x="358" y="3825"/>
                  </a:cubicBezTo>
                  <a:cubicBezTo>
                    <a:pt x="130" y="4058"/>
                    <a:pt x="1" y="4363"/>
                    <a:pt x="1" y="4691"/>
                  </a:cubicBezTo>
                  <a:cubicBezTo>
                    <a:pt x="1" y="5019"/>
                    <a:pt x="130" y="5323"/>
                    <a:pt x="358" y="5558"/>
                  </a:cubicBezTo>
                  <a:lnTo>
                    <a:pt x="698" y="5898"/>
                  </a:lnTo>
                  <a:cubicBezTo>
                    <a:pt x="574" y="5956"/>
                    <a:pt x="463" y="6031"/>
                    <a:pt x="358" y="6137"/>
                  </a:cubicBezTo>
                  <a:cubicBezTo>
                    <a:pt x="130" y="6366"/>
                    <a:pt x="1" y="6677"/>
                    <a:pt x="1" y="7004"/>
                  </a:cubicBezTo>
                  <a:cubicBezTo>
                    <a:pt x="1" y="7326"/>
                    <a:pt x="130" y="7637"/>
                    <a:pt x="358" y="7866"/>
                  </a:cubicBezTo>
                  <a:lnTo>
                    <a:pt x="2092" y="9599"/>
                  </a:lnTo>
                  <a:lnTo>
                    <a:pt x="4628" y="12134"/>
                  </a:lnTo>
                  <a:cubicBezTo>
                    <a:pt x="5055" y="12562"/>
                    <a:pt x="5629" y="12802"/>
                    <a:pt x="6232" y="12802"/>
                  </a:cubicBezTo>
                  <a:cubicBezTo>
                    <a:pt x="6618" y="12802"/>
                    <a:pt x="6982" y="12948"/>
                    <a:pt x="7258" y="13224"/>
                  </a:cubicBezTo>
                  <a:lnTo>
                    <a:pt x="7866" y="13832"/>
                  </a:lnTo>
                  <a:cubicBezTo>
                    <a:pt x="7948" y="13915"/>
                    <a:pt x="8048" y="13950"/>
                    <a:pt x="8153" y="13950"/>
                  </a:cubicBezTo>
                  <a:cubicBezTo>
                    <a:pt x="8259" y="13950"/>
                    <a:pt x="8364" y="13915"/>
                    <a:pt x="8446" y="13832"/>
                  </a:cubicBezTo>
                  <a:lnTo>
                    <a:pt x="12681" y="9599"/>
                  </a:lnTo>
                  <a:lnTo>
                    <a:pt x="13835" y="8439"/>
                  </a:lnTo>
                  <a:cubicBezTo>
                    <a:pt x="13992" y="8280"/>
                    <a:pt x="13992" y="8023"/>
                    <a:pt x="13835" y="7866"/>
                  </a:cubicBezTo>
                  <a:lnTo>
                    <a:pt x="13225" y="7256"/>
                  </a:lnTo>
                  <a:cubicBezTo>
                    <a:pt x="12962" y="6987"/>
                    <a:pt x="12810" y="6636"/>
                    <a:pt x="12803" y="6255"/>
                  </a:cubicBezTo>
                  <a:cubicBezTo>
                    <a:pt x="12792" y="5622"/>
                    <a:pt x="12557" y="5042"/>
                    <a:pt x="12135" y="4626"/>
                  </a:cubicBezTo>
                  <a:lnTo>
                    <a:pt x="9605" y="2090"/>
                  </a:lnTo>
                  <a:cubicBezTo>
                    <a:pt x="9424" y="1914"/>
                    <a:pt x="9184" y="1815"/>
                    <a:pt x="8926" y="1815"/>
                  </a:cubicBezTo>
                  <a:cubicBezTo>
                    <a:pt x="8675" y="1815"/>
                    <a:pt x="8434" y="1914"/>
                    <a:pt x="8253" y="2090"/>
                  </a:cubicBezTo>
                  <a:cubicBezTo>
                    <a:pt x="8083" y="2266"/>
                    <a:pt x="7961" y="2471"/>
                    <a:pt x="7890" y="2688"/>
                  </a:cubicBezTo>
                  <a:lnTo>
                    <a:pt x="5559" y="357"/>
                  </a:lnTo>
                  <a:cubicBezTo>
                    <a:pt x="5322" y="120"/>
                    <a:pt x="5009" y="1"/>
                    <a:pt x="4695"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28" name="Google Shape;1737;p41">
              <a:extLst>
                <a:ext uri="{FF2B5EF4-FFF2-40B4-BE49-F238E27FC236}">
                  <a16:creationId xmlns:a16="http://schemas.microsoft.com/office/drawing/2014/main" id="{343FA905-7F81-D4C2-8778-C58535AE4892}"/>
                </a:ext>
              </a:extLst>
            </p:cNvPr>
            <p:cNvSpPr/>
            <p:nvPr/>
          </p:nvSpPr>
          <p:spPr>
            <a:xfrm>
              <a:off x="4407212" y="2749103"/>
              <a:ext cx="340186" cy="300545"/>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srgbClr val="435D74"/>
                </a:solidFill>
              </a:endParaRPr>
            </a:p>
          </p:txBody>
        </p:sp>
        <p:grpSp>
          <p:nvGrpSpPr>
            <p:cNvPr id="29" name="Google Shape;1738;p41">
              <a:extLst>
                <a:ext uri="{FF2B5EF4-FFF2-40B4-BE49-F238E27FC236}">
                  <a16:creationId xmlns:a16="http://schemas.microsoft.com/office/drawing/2014/main" id="{CEE550B2-34BD-0026-9F1A-09AF27A33C58}"/>
                </a:ext>
              </a:extLst>
            </p:cNvPr>
            <p:cNvGrpSpPr/>
            <p:nvPr/>
          </p:nvGrpSpPr>
          <p:grpSpPr>
            <a:xfrm>
              <a:off x="7529958" y="2680139"/>
              <a:ext cx="335094" cy="381458"/>
              <a:chOff x="-20904875" y="2788575"/>
              <a:chExt cx="267775" cy="304825"/>
            </a:xfrm>
            <a:solidFill>
              <a:schemeClr val="tx1"/>
            </a:solidFill>
          </p:grpSpPr>
          <p:sp>
            <p:nvSpPr>
              <p:cNvPr id="30" name="Google Shape;1739;p41">
                <a:extLst>
                  <a:ext uri="{FF2B5EF4-FFF2-40B4-BE49-F238E27FC236}">
                    <a16:creationId xmlns:a16="http://schemas.microsoft.com/office/drawing/2014/main" id="{4F718376-36D1-420F-4C51-D929B4ECB830}"/>
                  </a:ext>
                </a:extLst>
              </p:cNvPr>
              <p:cNvSpPr/>
              <p:nvPr/>
            </p:nvSpPr>
            <p:spPr>
              <a:xfrm>
                <a:off x="-20904875" y="2788575"/>
                <a:ext cx="267775" cy="304825"/>
              </a:xfrm>
              <a:custGeom>
                <a:avLst/>
                <a:gdLst/>
                <a:ahLst/>
                <a:cxnLst/>
                <a:rect l="l" t="t" r="r" b="b"/>
                <a:pathLst>
                  <a:path w="10711" h="12193" extrusionOk="0">
                    <a:moveTo>
                      <a:pt x="5294" y="725"/>
                    </a:moveTo>
                    <a:cubicBezTo>
                      <a:pt x="5483" y="725"/>
                      <a:pt x="5640" y="882"/>
                      <a:pt x="5640" y="1103"/>
                    </a:cubicBezTo>
                    <a:lnTo>
                      <a:pt x="5640" y="1166"/>
                    </a:lnTo>
                    <a:cubicBezTo>
                      <a:pt x="5640" y="1373"/>
                      <a:pt x="5803" y="1512"/>
                      <a:pt x="5977" y="1512"/>
                    </a:cubicBezTo>
                    <a:cubicBezTo>
                      <a:pt x="6068" y="1512"/>
                      <a:pt x="6163" y="1473"/>
                      <a:pt x="6239" y="1387"/>
                    </a:cubicBezTo>
                    <a:lnTo>
                      <a:pt x="6270" y="1355"/>
                    </a:lnTo>
                    <a:cubicBezTo>
                      <a:pt x="6341" y="1284"/>
                      <a:pt x="6429" y="1252"/>
                      <a:pt x="6514" y="1252"/>
                    </a:cubicBezTo>
                    <a:cubicBezTo>
                      <a:pt x="6695" y="1252"/>
                      <a:pt x="6869" y="1393"/>
                      <a:pt x="6869" y="1607"/>
                    </a:cubicBezTo>
                    <a:cubicBezTo>
                      <a:pt x="6869" y="1765"/>
                      <a:pt x="6774" y="1828"/>
                      <a:pt x="6711" y="1922"/>
                    </a:cubicBezTo>
                    <a:cubicBezTo>
                      <a:pt x="6459" y="2143"/>
                      <a:pt x="6617" y="2489"/>
                      <a:pt x="6932" y="2489"/>
                    </a:cubicBezTo>
                    <a:lnTo>
                      <a:pt x="7026" y="2489"/>
                    </a:lnTo>
                    <a:cubicBezTo>
                      <a:pt x="7215" y="2489"/>
                      <a:pt x="7373" y="2678"/>
                      <a:pt x="7373" y="2867"/>
                    </a:cubicBezTo>
                    <a:cubicBezTo>
                      <a:pt x="7373" y="3056"/>
                      <a:pt x="7215" y="3214"/>
                      <a:pt x="7026" y="3214"/>
                    </a:cubicBezTo>
                    <a:lnTo>
                      <a:pt x="6932" y="3214"/>
                    </a:lnTo>
                    <a:cubicBezTo>
                      <a:pt x="6774" y="3214"/>
                      <a:pt x="6648" y="3277"/>
                      <a:pt x="6617" y="3466"/>
                    </a:cubicBezTo>
                    <a:cubicBezTo>
                      <a:pt x="6585" y="3560"/>
                      <a:pt x="6585" y="3718"/>
                      <a:pt x="6711" y="3844"/>
                    </a:cubicBezTo>
                    <a:lnTo>
                      <a:pt x="6743" y="3875"/>
                    </a:lnTo>
                    <a:cubicBezTo>
                      <a:pt x="6806" y="3970"/>
                      <a:pt x="6869" y="4033"/>
                      <a:pt x="6869" y="4127"/>
                    </a:cubicBezTo>
                    <a:cubicBezTo>
                      <a:pt x="6869" y="4334"/>
                      <a:pt x="6693" y="4473"/>
                      <a:pt x="6518" y="4473"/>
                    </a:cubicBezTo>
                    <a:cubicBezTo>
                      <a:pt x="6427" y="4473"/>
                      <a:pt x="6335" y="4435"/>
                      <a:pt x="6270" y="4348"/>
                    </a:cubicBezTo>
                    <a:lnTo>
                      <a:pt x="6239" y="4316"/>
                    </a:lnTo>
                    <a:cubicBezTo>
                      <a:pt x="6156" y="4234"/>
                      <a:pt x="6063" y="4199"/>
                      <a:pt x="5976" y="4199"/>
                    </a:cubicBezTo>
                    <a:cubicBezTo>
                      <a:pt x="5797" y="4199"/>
                      <a:pt x="5640" y="4346"/>
                      <a:pt x="5640" y="4537"/>
                    </a:cubicBezTo>
                    <a:lnTo>
                      <a:pt x="5640" y="4632"/>
                    </a:lnTo>
                    <a:cubicBezTo>
                      <a:pt x="5640" y="4821"/>
                      <a:pt x="5483" y="4978"/>
                      <a:pt x="5294" y="4978"/>
                    </a:cubicBezTo>
                    <a:cubicBezTo>
                      <a:pt x="5073" y="4978"/>
                      <a:pt x="4916" y="4821"/>
                      <a:pt x="4916" y="4632"/>
                    </a:cubicBezTo>
                    <a:lnTo>
                      <a:pt x="4916" y="4537"/>
                    </a:lnTo>
                    <a:cubicBezTo>
                      <a:pt x="4958" y="4346"/>
                      <a:pt x="4801" y="4213"/>
                      <a:pt x="4626" y="4213"/>
                    </a:cubicBezTo>
                    <a:cubicBezTo>
                      <a:pt x="4541" y="4213"/>
                      <a:pt x="4452" y="4244"/>
                      <a:pt x="4380" y="4316"/>
                    </a:cubicBezTo>
                    <a:lnTo>
                      <a:pt x="4349" y="4348"/>
                    </a:lnTo>
                    <a:cubicBezTo>
                      <a:pt x="4270" y="4427"/>
                      <a:pt x="4175" y="4466"/>
                      <a:pt x="4081" y="4466"/>
                    </a:cubicBezTo>
                    <a:cubicBezTo>
                      <a:pt x="3986" y="4466"/>
                      <a:pt x="3892" y="4427"/>
                      <a:pt x="3813" y="4348"/>
                    </a:cubicBezTo>
                    <a:cubicBezTo>
                      <a:pt x="3655" y="4190"/>
                      <a:pt x="3655" y="4001"/>
                      <a:pt x="3813" y="3844"/>
                    </a:cubicBezTo>
                    <a:lnTo>
                      <a:pt x="3876" y="3812"/>
                    </a:lnTo>
                    <a:cubicBezTo>
                      <a:pt x="4096" y="3560"/>
                      <a:pt x="3939" y="3214"/>
                      <a:pt x="3624" y="3214"/>
                    </a:cubicBezTo>
                    <a:lnTo>
                      <a:pt x="3561" y="3214"/>
                    </a:lnTo>
                    <a:cubicBezTo>
                      <a:pt x="3340" y="3214"/>
                      <a:pt x="3183" y="3056"/>
                      <a:pt x="3183" y="2867"/>
                    </a:cubicBezTo>
                    <a:cubicBezTo>
                      <a:pt x="3183" y="2678"/>
                      <a:pt x="3340" y="2489"/>
                      <a:pt x="3561" y="2489"/>
                    </a:cubicBezTo>
                    <a:lnTo>
                      <a:pt x="3624" y="2489"/>
                    </a:lnTo>
                    <a:cubicBezTo>
                      <a:pt x="3939" y="2489"/>
                      <a:pt x="4096" y="2111"/>
                      <a:pt x="3876" y="1922"/>
                    </a:cubicBezTo>
                    <a:cubicBezTo>
                      <a:pt x="3813" y="1891"/>
                      <a:pt x="3718" y="1796"/>
                      <a:pt x="3718" y="1607"/>
                    </a:cubicBezTo>
                    <a:cubicBezTo>
                      <a:pt x="3718" y="1393"/>
                      <a:pt x="3892" y="1252"/>
                      <a:pt x="4063" y="1252"/>
                    </a:cubicBezTo>
                    <a:cubicBezTo>
                      <a:pt x="4144" y="1252"/>
                      <a:pt x="4225" y="1284"/>
                      <a:pt x="4286" y="1355"/>
                    </a:cubicBezTo>
                    <a:lnTo>
                      <a:pt x="4349" y="1387"/>
                    </a:lnTo>
                    <a:cubicBezTo>
                      <a:pt x="4424" y="1473"/>
                      <a:pt x="4515" y="1512"/>
                      <a:pt x="4602" y="1512"/>
                    </a:cubicBezTo>
                    <a:cubicBezTo>
                      <a:pt x="4767" y="1512"/>
                      <a:pt x="4916" y="1373"/>
                      <a:pt x="4916" y="1166"/>
                    </a:cubicBezTo>
                    <a:lnTo>
                      <a:pt x="4916" y="1103"/>
                    </a:lnTo>
                    <a:cubicBezTo>
                      <a:pt x="4916" y="882"/>
                      <a:pt x="5073" y="725"/>
                      <a:pt x="5294" y="725"/>
                    </a:cubicBezTo>
                    <a:close/>
                    <a:moveTo>
                      <a:pt x="757" y="5766"/>
                    </a:moveTo>
                    <a:lnTo>
                      <a:pt x="757" y="5766"/>
                    </a:lnTo>
                    <a:cubicBezTo>
                      <a:pt x="1482" y="5892"/>
                      <a:pt x="2647" y="6144"/>
                      <a:pt x="3120" y="6648"/>
                    </a:cubicBezTo>
                    <a:cubicBezTo>
                      <a:pt x="3624" y="7152"/>
                      <a:pt x="3624" y="7498"/>
                      <a:pt x="3340" y="7908"/>
                    </a:cubicBezTo>
                    <a:lnTo>
                      <a:pt x="2616" y="7152"/>
                    </a:lnTo>
                    <a:cubicBezTo>
                      <a:pt x="2537" y="7073"/>
                      <a:pt x="2442" y="7034"/>
                      <a:pt x="2348" y="7034"/>
                    </a:cubicBezTo>
                    <a:cubicBezTo>
                      <a:pt x="2253" y="7034"/>
                      <a:pt x="2159" y="7073"/>
                      <a:pt x="2080" y="7152"/>
                    </a:cubicBezTo>
                    <a:cubicBezTo>
                      <a:pt x="1923" y="7309"/>
                      <a:pt x="1923" y="7498"/>
                      <a:pt x="2080" y="7656"/>
                    </a:cubicBezTo>
                    <a:lnTo>
                      <a:pt x="2836" y="8412"/>
                    </a:lnTo>
                    <a:cubicBezTo>
                      <a:pt x="2695" y="8515"/>
                      <a:pt x="2554" y="8575"/>
                      <a:pt x="2401" y="8575"/>
                    </a:cubicBezTo>
                    <a:cubicBezTo>
                      <a:pt x="2176" y="8575"/>
                      <a:pt x="1925" y="8446"/>
                      <a:pt x="1608" y="8129"/>
                    </a:cubicBezTo>
                    <a:cubicBezTo>
                      <a:pt x="1135" y="7656"/>
                      <a:pt x="883" y="6490"/>
                      <a:pt x="757" y="5766"/>
                    </a:cubicBezTo>
                    <a:close/>
                    <a:moveTo>
                      <a:pt x="9893" y="6459"/>
                    </a:moveTo>
                    <a:cubicBezTo>
                      <a:pt x="9799" y="7183"/>
                      <a:pt x="9578" y="8381"/>
                      <a:pt x="9074" y="8853"/>
                    </a:cubicBezTo>
                    <a:cubicBezTo>
                      <a:pt x="8805" y="9123"/>
                      <a:pt x="8570" y="9287"/>
                      <a:pt x="8321" y="9287"/>
                    </a:cubicBezTo>
                    <a:cubicBezTo>
                      <a:pt x="8162" y="9287"/>
                      <a:pt x="7998" y="9221"/>
                      <a:pt x="7814" y="9074"/>
                    </a:cubicBezTo>
                    <a:lnTo>
                      <a:pt x="8570" y="8349"/>
                    </a:lnTo>
                    <a:cubicBezTo>
                      <a:pt x="8728" y="8192"/>
                      <a:pt x="8728" y="7971"/>
                      <a:pt x="8570" y="7814"/>
                    </a:cubicBezTo>
                    <a:cubicBezTo>
                      <a:pt x="8491" y="7735"/>
                      <a:pt x="8397" y="7695"/>
                      <a:pt x="8302" y="7695"/>
                    </a:cubicBezTo>
                    <a:cubicBezTo>
                      <a:pt x="8208" y="7695"/>
                      <a:pt x="8113" y="7735"/>
                      <a:pt x="8035" y="7814"/>
                    </a:cubicBezTo>
                    <a:lnTo>
                      <a:pt x="7278" y="8570"/>
                    </a:lnTo>
                    <a:cubicBezTo>
                      <a:pt x="7026" y="8192"/>
                      <a:pt x="7026" y="7814"/>
                      <a:pt x="7531" y="7309"/>
                    </a:cubicBezTo>
                    <a:cubicBezTo>
                      <a:pt x="8003" y="6837"/>
                      <a:pt x="9169" y="6553"/>
                      <a:pt x="9893" y="6459"/>
                    </a:cubicBezTo>
                    <a:close/>
                    <a:moveTo>
                      <a:pt x="5357" y="0"/>
                    </a:moveTo>
                    <a:cubicBezTo>
                      <a:pt x="4979" y="0"/>
                      <a:pt x="4601" y="221"/>
                      <a:pt x="4412" y="536"/>
                    </a:cubicBezTo>
                    <a:cubicBezTo>
                      <a:pt x="4313" y="500"/>
                      <a:pt x="4206" y="482"/>
                      <a:pt x="4097" y="482"/>
                    </a:cubicBezTo>
                    <a:cubicBezTo>
                      <a:pt x="3826" y="482"/>
                      <a:pt x="3543" y="594"/>
                      <a:pt x="3340" y="819"/>
                    </a:cubicBezTo>
                    <a:cubicBezTo>
                      <a:pt x="3088" y="1103"/>
                      <a:pt x="2962" y="1513"/>
                      <a:pt x="3088" y="1891"/>
                    </a:cubicBezTo>
                    <a:cubicBezTo>
                      <a:pt x="2710" y="2080"/>
                      <a:pt x="2521" y="2426"/>
                      <a:pt x="2521" y="2836"/>
                    </a:cubicBezTo>
                    <a:cubicBezTo>
                      <a:pt x="2521" y="3214"/>
                      <a:pt x="2773" y="3560"/>
                      <a:pt x="3088" y="3781"/>
                    </a:cubicBezTo>
                    <a:cubicBezTo>
                      <a:pt x="2962" y="4127"/>
                      <a:pt x="3057" y="4569"/>
                      <a:pt x="3340" y="4821"/>
                    </a:cubicBezTo>
                    <a:cubicBezTo>
                      <a:pt x="3549" y="5030"/>
                      <a:pt x="3844" y="5153"/>
                      <a:pt x="4123" y="5153"/>
                    </a:cubicBezTo>
                    <a:cubicBezTo>
                      <a:pt x="4223" y="5153"/>
                      <a:pt x="4320" y="5137"/>
                      <a:pt x="4412" y="5104"/>
                    </a:cubicBezTo>
                    <a:cubicBezTo>
                      <a:pt x="4538" y="5325"/>
                      <a:pt x="4758" y="5545"/>
                      <a:pt x="5010" y="5608"/>
                    </a:cubicBezTo>
                    <a:lnTo>
                      <a:pt x="5010" y="9483"/>
                    </a:lnTo>
                    <a:lnTo>
                      <a:pt x="3907" y="8381"/>
                    </a:lnTo>
                    <a:cubicBezTo>
                      <a:pt x="4538" y="7593"/>
                      <a:pt x="4380" y="6837"/>
                      <a:pt x="3655" y="6144"/>
                    </a:cubicBezTo>
                    <a:cubicBezTo>
                      <a:pt x="2773" y="5230"/>
                      <a:pt x="505" y="5041"/>
                      <a:pt x="410" y="5041"/>
                    </a:cubicBezTo>
                    <a:cubicBezTo>
                      <a:pt x="158" y="5041"/>
                      <a:pt x="1" y="5199"/>
                      <a:pt x="1" y="5419"/>
                    </a:cubicBezTo>
                    <a:cubicBezTo>
                      <a:pt x="1" y="5482"/>
                      <a:pt x="190" y="7751"/>
                      <a:pt x="1104" y="8696"/>
                    </a:cubicBezTo>
                    <a:cubicBezTo>
                      <a:pt x="1517" y="9091"/>
                      <a:pt x="1951" y="9312"/>
                      <a:pt x="2382" y="9312"/>
                    </a:cubicBezTo>
                    <a:cubicBezTo>
                      <a:pt x="2706" y="9312"/>
                      <a:pt x="3029" y="9187"/>
                      <a:pt x="3340" y="8916"/>
                    </a:cubicBezTo>
                    <a:lnTo>
                      <a:pt x="4979" y="10554"/>
                    </a:lnTo>
                    <a:lnTo>
                      <a:pt x="4979" y="11500"/>
                    </a:lnTo>
                    <a:lnTo>
                      <a:pt x="2490" y="11500"/>
                    </a:lnTo>
                    <a:cubicBezTo>
                      <a:pt x="2301" y="11500"/>
                      <a:pt x="2143" y="11657"/>
                      <a:pt x="2143" y="11846"/>
                    </a:cubicBezTo>
                    <a:cubicBezTo>
                      <a:pt x="2143" y="12035"/>
                      <a:pt x="2301" y="12193"/>
                      <a:pt x="2490" y="12193"/>
                    </a:cubicBezTo>
                    <a:lnTo>
                      <a:pt x="8192" y="12193"/>
                    </a:lnTo>
                    <a:cubicBezTo>
                      <a:pt x="8381" y="12193"/>
                      <a:pt x="8539" y="12035"/>
                      <a:pt x="8539" y="11846"/>
                    </a:cubicBezTo>
                    <a:cubicBezTo>
                      <a:pt x="8539" y="11657"/>
                      <a:pt x="8381" y="11500"/>
                      <a:pt x="8192" y="11500"/>
                    </a:cubicBezTo>
                    <a:lnTo>
                      <a:pt x="5703" y="11500"/>
                    </a:lnTo>
                    <a:lnTo>
                      <a:pt x="5703" y="11248"/>
                    </a:lnTo>
                    <a:lnTo>
                      <a:pt x="7342" y="9641"/>
                    </a:lnTo>
                    <a:cubicBezTo>
                      <a:pt x="7677" y="9909"/>
                      <a:pt x="8000" y="10034"/>
                      <a:pt x="8317" y="10034"/>
                    </a:cubicBezTo>
                    <a:cubicBezTo>
                      <a:pt x="8746" y="10034"/>
                      <a:pt x="9162" y="9805"/>
                      <a:pt x="9578" y="9389"/>
                    </a:cubicBezTo>
                    <a:cubicBezTo>
                      <a:pt x="10492" y="8507"/>
                      <a:pt x="10681" y="6238"/>
                      <a:pt x="10681" y="6144"/>
                    </a:cubicBezTo>
                    <a:cubicBezTo>
                      <a:pt x="10710" y="5910"/>
                      <a:pt x="10550" y="5731"/>
                      <a:pt x="10376" y="5731"/>
                    </a:cubicBezTo>
                    <a:cubicBezTo>
                      <a:pt x="10362" y="5731"/>
                      <a:pt x="10348" y="5732"/>
                      <a:pt x="10334" y="5734"/>
                    </a:cubicBezTo>
                    <a:cubicBezTo>
                      <a:pt x="10240" y="5734"/>
                      <a:pt x="8003" y="5923"/>
                      <a:pt x="7058" y="6837"/>
                    </a:cubicBezTo>
                    <a:cubicBezTo>
                      <a:pt x="6333" y="7561"/>
                      <a:pt x="6176" y="8286"/>
                      <a:pt x="6806" y="9074"/>
                    </a:cubicBezTo>
                    <a:lnTo>
                      <a:pt x="5703" y="10176"/>
                    </a:lnTo>
                    <a:lnTo>
                      <a:pt x="5703" y="5608"/>
                    </a:lnTo>
                    <a:cubicBezTo>
                      <a:pt x="5955" y="5545"/>
                      <a:pt x="6176" y="5356"/>
                      <a:pt x="6302" y="5104"/>
                    </a:cubicBezTo>
                    <a:cubicBezTo>
                      <a:pt x="6401" y="5140"/>
                      <a:pt x="6508" y="5158"/>
                      <a:pt x="6616" y="5158"/>
                    </a:cubicBezTo>
                    <a:cubicBezTo>
                      <a:pt x="6888" y="5158"/>
                      <a:pt x="7170" y="5046"/>
                      <a:pt x="7373" y="4821"/>
                    </a:cubicBezTo>
                    <a:cubicBezTo>
                      <a:pt x="7562" y="4632"/>
                      <a:pt x="7688" y="4348"/>
                      <a:pt x="7688" y="4096"/>
                    </a:cubicBezTo>
                    <a:cubicBezTo>
                      <a:pt x="7688" y="3970"/>
                      <a:pt x="7688" y="3875"/>
                      <a:pt x="7657" y="3781"/>
                    </a:cubicBezTo>
                    <a:cubicBezTo>
                      <a:pt x="8003" y="3560"/>
                      <a:pt x="8192" y="3214"/>
                      <a:pt x="8192" y="2836"/>
                    </a:cubicBezTo>
                    <a:cubicBezTo>
                      <a:pt x="8192" y="2426"/>
                      <a:pt x="7972" y="2080"/>
                      <a:pt x="7657" y="1891"/>
                    </a:cubicBezTo>
                    <a:cubicBezTo>
                      <a:pt x="7751" y="1513"/>
                      <a:pt x="7688" y="1103"/>
                      <a:pt x="7373" y="819"/>
                    </a:cubicBezTo>
                    <a:cubicBezTo>
                      <a:pt x="7164" y="610"/>
                      <a:pt x="6869" y="487"/>
                      <a:pt x="6590" y="487"/>
                    </a:cubicBezTo>
                    <a:cubicBezTo>
                      <a:pt x="6491" y="487"/>
                      <a:pt x="6393" y="503"/>
                      <a:pt x="6302" y="536"/>
                    </a:cubicBezTo>
                    <a:cubicBezTo>
                      <a:pt x="6113" y="189"/>
                      <a:pt x="5766" y="0"/>
                      <a:pt x="5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1" name="Google Shape;1740;p41">
                <a:extLst>
                  <a:ext uri="{FF2B5EF4-FFF2-40B4-BE49-F238E27FC236}">
                    <a16:creationId xmlns:a16="http://schemas.microsoft.com/office/drawing/2014/main" id="{B35F37DA-8C60-1E20-CECE-77972143DA32}"/>
                  </a:ext>
                </a:extLst>
              </p:cNvPr>
              <p:cNvSpPr/>
              <p:nvPr/>
            </p:nvSpPr>
            <p:spPr>
              <a:xfrm>
                <a:off x="-20788300" y="2842125"/>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040" y="1418"/>
                      <a:pt x="1418" y="1103"/>
                      <a:pt x="1418" y="725"/>
                    </a:cubicBezTo>
                    <a:cubicBezTo>
                      <a:pt x="1418" y="316"/>
                      <a:pt x="1103" y="1"/>
                      <a:pt x="694" y="1"/>
                    </a:cubicBezTo>
                    <a:close/>
                  </a:path>
                </a:pathLst>
              </a:custGeom>
              <a:grp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18261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104"/>
        <p:cNvGrpSpPr/>
        <p:nvPr/>
      </p:nvGrpSpPr>
      <p:grpSpPr>
        <a:xfrm>
          <a:off x="0" y="0"/>
          <a:ext cx="0" cy="0"/>
          <a:chOff x="0" y="0"/>
          <a:chExt cx="0" cy="0"/>
        </a:xfrm>
      </p:grpSpPr>
      <p:cxnSp>
        <p:nvCxnSpPr>
          <p:cNvPr id="1105" name="Google Shape;1105;p33"/>
          <p:cNvCxnSpPr>
            <a:cxnSpLocks/>
            <a:stCxn id="1106" idx="3"/>
          </p:cNvCxnSpPr>
          <p:nvPr/>
        </p:nvCxnSpPr>
        <p:spPr>
          <a:xfrm>
            <a:off x="2424503" y="2473459"/>
            <a:ext cx="2438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08" name="Google Shape;1108;p33"/>
          <p:cNvCxnSpPr>
            <a:cxnSpLocks/>
            <a:endCxn id="1109" idx="1"/>
          </p:cNvCxnSpPr>
          <p:nvPr/>
        </p:nvCxnSpPr>
        <p:spPr>
          <a:xfrm>
            <a:off x="4508236" y="2473459"/>
            <a:ext cx="1092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0" name="Google Shape;1110;p33"/>
          <p:cNvCxnSpPr>
            <a:cxnSpLocks/>
            <a:stCxn id="1109" idx="3"/>
          </p:cNvCxnSpPr>
          <p:nvPr/>
        </p:nvCxnSpPr>
        <p:spPr>
          <a:xfrm>
            <a:off x="6591969" y="2473459"/>
            <a:ext cx="2438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2" name="Google Shape;1112;p33"/>
          <p:cNvCxnSpPr>
            <a:cxnSpLocks/>
            <a:endCxn id="1113" idx="1"/>
          </p:cNvCxnSpPr>
          <p:nvPr/>
        </p:nvCxnSpPr>
        <p:spPr>
          <a:xfrm>
            <a:off x="8675703" y="2473459"/>
            <a:ext cx="1092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6" name="Google Shape;1116;p33"/>
          <p:cNvCxnSpPr>
            <a:cxnSpLocks/>
            <a:stCxn id="1106" idx="2"/>
          </p:cNvCxnSpPr>
          <p:nvPr/>
        </p:nvCxnSpPr>
        <p:spPr>
          <a:xfrm rot="-5400000" flipH="1">
            <a:off x="1599719" y="3016075"/>
            <a:ext cx="658368" cy="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118" name="Google Shape;1118;p33"/>
          <p:cNvSpPr txBox="1">
            <a:spLocks noGrp="1"/>
          </p:cNvSpPr>
          <p:nvPr>
            <p:ph type="title"/>
          </p:nvPr>
        </p:nvSpPr>
        <p:spPr>
          <a:xfrm>
            <a:off x="830400" y="615179"/>
            <a:ext cx="10531200" cy="763600"/>
          </a:xfrm>
          <a:prstGeom prst="rect">
            <a:avLst/>
          </a:prstGeom>
        </p:spPr>
        <p:txBody>
          <a:bodyPr spcFirstLastPara="1" vert="horz" wrap="square" lIns="121900" tIns="121900" rIns="121900" bIns="121900" rtlCol="0" anchor="ctr" anchorCtr="0">
            <a:noAutofit/>
          </a:bodyPr>
          <a:lstStyle/>
          <a:p>
            <a:pPr algn="ctr">
              <a:spcBef>
                <a:spcPts val="0"/>
              </a:spcBef>
            </a:pPr>
            <a:r>
              <a:rPr lang="en-CA" sz="4800" dirty="0">
                <a:solidFill>
                  <a:schemeClr val="accent2"/>
                </a:solidFill>
              </a:rPr>
              <a:t>GCAMR 3-STEP STRATEGY</a:t>
            </a:r>
          </a:p>
        </p:txBody>
      </p:sp>
      <p:sp>
        <p:nvSpPr>
          <p:cNvPr id="1120" name="Google Shape;1120;p33"/>
          <p:cNvSpPr txBox="1"/>
          <p:nvPr/>
        </p:nvSpPr>
        <p:spPr>
          <a:xfrm>
            <a:off x="963333" y="4989351"/>
            <a:ext cx="1930400"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PRAYER</a:t>
            </a:r>
            <a:endParaRPr sz="2400" dirty="0">
              <a:solidFill>
                <a:schemeClr val="dk2"/>
              </a:solidFill>
              <a:latin typeface="DM Sans"/>
              <a:ea typeface="DM Sans"/>
              <a:cs typeface="DM Sans"/>
              <a:sym typeface="DM Sans"/>
            </a:endParaRPr>
          </a:p>
        </p:txBody>
      </p:sp>
      <p:sp>
        <p:nvSpPr>
          <p:cNvPr id="1121" name="Google Shape;1121;p33"/>
          <p:cNvSpPr/>
          <p:nvPr/>
        </p:nvSpPr>
        <p:spPr>
          <a:xfrm>
            <a:off x="1433303"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122" name="Google Shape;1122;p33"/>
          <p:cNvGrpSpPr/>
          <p:nvPr/>
        </p:nvGrpSpPr>
        <p:grpSpPr>
          <a:xfrm>
            <a:off x="1301241" y="1845672"/>
            <a:ext cx="1254940" cy="1255320"/>
            <a:chOff x="6758975" y="3210625"/>
            <a:chExt cx="990325" cy="990625"/>
          </a:xfrm>
        </p:grpSpPr>
        <p:sp>
          <p:nvSpPr>
            <p:cNvPr id="1123" name="Google Shape;112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4" name="Google Shape;112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5" name="Google Shape;112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6" name="Google Shape;112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7" name="Google Shape;112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8" name="Google Shape;112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9" name="Google Shape;112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0" name="Google Shape;113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1" name="Google Shape;113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2" name="Google Shape;113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3" name="Google Shape;113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4" name="Google Shape;113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5" name="Google Shape;113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6" name="Google Shape;113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7" name="Google Shape;113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8" name="Google Shape;113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9" name="Google Shape;113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06" name="Google Shape;1106;p33"/>
          <p:cNvSpPr txBox="1"/>
          <p:nvPr/>
        </p:nvSpPr>
        <p:spPr>
          <a:xfrm>
            <a:off x="1433303"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1</a:t>
            </a:r>
            <a:endParaRPr sz="2400" dirty="0">
              <a:solidFill>
                <a:schemeClr val="accent2"/>
              </a:solidFill>
              <a:latin typeface="Rakkas"/>
              <a:ea typeface="Rakkas"/>
              <a:cs typeface="Rakkas"/>
              <a:sym typeface="Rakkas"/>
            </a:endParaRPr>
          </a:p>
        </p:txBody>
      </p:sp>
      <p:cxnSp>
        <p:nvCxnSpPr>
          <p:cNvPr id="1167" name="Google Shape;1167;p33"/>
          <p:cNvCxnSpPr>
            <a:cxnSpLocks/>
            <a:stCxn id="1109" idx="2"/>
          </p:cNvCxnSpPr>
          <p:nvPr/>
        </p:nvCxnSpPr>
        <p:spPr>
          <a:xfrm rot="-5400000" flipH="1">
            <a:off x="5768569" y="3016659"/>
            <a:ext cx="656400" cy="80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170" name="Google Shape;1170;p33"/>
          <p:cNvSpPr txBox="1"/>
          <p:nvPr/>
        </p:nvSpPr>
        <p:spPr>
          <a:xfrm>
            <a:off x="5130800" y="4989351"/>
            <a:ext cx="1930400"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ACTS OF KINDNESS</a:t>
            </a:r>
            <a:endParaRPr sz="2400" dirty="0">
              <a:solidFill>
                <a:schemeClr val="dk2"/>
              </a:solidFill>
              <a:latin typeface="DM Sans"/>
              <a:ea typeface="DM Sans"/>
              <a:cs typeface="DM Sans"/>
              <a:sym typeface="DM Sans"/>
            </a:endParaRPr>
          </a:p>
        </p:txBody>
      </p:sp>
      <p:sp>
        <p:nvSpPr>
          <p:cNvPr id="1171" name="Google Shape;1171;p33"/>
          <p:cNvSpPr/>
          <p:nvPr/>
        </p:nvSpPr>
        <p:spPr>
          <a:xfrm>
            <a:off x="5600769"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172" name="Google Shape;1172;p33"/>
          <p:cNvGrpSpPr/>
          <p:nvPr/>
        </p:nvGrpSpPr>
        <p:grpSpPr>
          <a:xfrm>
            <a:off x="5468707" y="1845672"/>
            <a:ext cx="1254940" cy="1255320"/>
            <a:chOff x="6758975" y="3210625"/>
            <a:chExt cx="990325" cy="990625"/>
          </a:xfrm>
        </p:grpSpPr>
        <p:sp>
          <p:nvSpPr>
            <p:cNvPr id="1173" name="Google Shape;117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4" name="Google Shape;117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5" name="Google Shape;117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6" name="Google Shape;117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7" name="Google Shape;117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8" name="Google Shape;117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9" name="Google Shape;117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0" name="Google Shape;118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1" name="Google Shape;118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2" name="Google Shape;118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3" name="Google Shape;118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4" name="Google Shape;118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5" name="Google Shape;118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6" name="Google Shape;118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7" name="Google Shape;118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8" name="Google Shape;118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9" name="Google Shape;118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09" name="Google Shape;1109;p33"/>
          <p:cNvSpPr txBox="1"/>
          <p:nvPr/>
        </p:nvSpPr>
        <p:spPr>
          <a:xfrm>
            <a:off x="5600769"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2</a:t>
            </a:r>
            <a:endParaRPr sz="2400" dirty="0">
              <a:solidFill>
                <a:schemeClr val="accent2"/>
              </a:solidFill>
              <a:latin typeface="Rakkas"/>
              <a:ea typeface="Rakkas"/>
              <a:cs typeface="Rakkas"/>
              <a:sym typeface="Rakkas"/>
            </a:endParaRPr>
          </a:p>
        </p:txBody>
      </p:sp>
      <p:cxnSp>
        <p:nvCxnSpPr>
          <p:cNvPr id="1217" name="Google Shape;1217;p33"/>
          <p:cNvCxnSpPr>
            <a:cxnSpLocks/>
            <a:stCxn id="1113" idx="2"/>
          </p:cNvCxnSpPr>
          <p:nvPr/>
        </p:nvCxnSpPr>
        <p:spPr>
          <a:xfrm rot="-5400000" flipH="1">
            <a:off x="9936036" y="3016659"/>
            <a:ext cx="656400" cy="80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220" name="Google Shape;1220;p33"/>
          <p:cNvSpPr txBox="1"/>
          <p:nvPr/>
        </p:nvSpPr>
        <p:spPr>
          <a:xfrm>
            <a:off x="9298267" y="4989351"/>
            <a:ext cx="1930400"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HOUSE CHURCH</a:t>
            </a:r>
            <a:endParaRPr sz="2400" dirty="0">
              <a:solidFill>
                <a:schemeClr val="dk2"/>
              </a:solidFill>
              <a:latin typeface="DM Sans"/>
              <a:ea typeface="DM Sans"/>
              <a:cs typeface="DM Sans"/>
              <a:sym typeface="DM Sans"/>
            </a:endParaRPr>
          </a:p>
        </p:txBody>
      </p:sp>
      <p:sp>
        <p:nvSpPr>
          <p:cNvPr id="1221" name="Google Shape;1221;p33"/>
          <p:cNvSpPr/>
          <p:nvPr/>
        </p:nvSpPr>
        <p:spPr>
          <a:xfrm>
            <a:off x="9768236"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222" name="Google Shape;1222;p33"/>
          <p:cNvGrpSpPr/>
          <p:nvPr/>
        </p:nvGrpSpPr>
        <p:grpSpPr>
          <a:xfrm>
            <a:off x="9636174" y="1845672"/>
            <a:ext cx="1254940" cy="1255320"/>
            <a:chOff x="6758975" y="3210625"/>
            <a:chExt cx="990325" cy="990625"/>
          </a:xfrm>
        </p:grpSpPr>
        <p:sp>
          <p:nvSpPr>
            <p:cNvPr id="1223" name="Google Shape;122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4" name="Google Shape;122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5" name="Google Shape;122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6" name="Google Shape;122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7" name="Google Shape;122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8" name="Google Shape;122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9" name="Google Shape;122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0" name="Google Shape;123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1" name="Google Shape;123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2" name="Google Shape;123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3" name="Google Shape;123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4" name="Google Shape;123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5" name="Google Shape;123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6" name="Google Shape;123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7" name="Google Shape;123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8" name="Google Shape;123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9" name="Google Shape;123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13" name="Google Shape;1113;p33"/>
          <p:cNvSpPr txBox="1"/>
          <p:nvPr/>
        </p:nvSpPr>
        <p:spPr>
          <a:xfrm>
            <a:off x="9768236"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3</a:t>
            </a:r>
            <a:endParaRPr sz="2400" dirty="0">
              <a:solidFill>
                <a:schemeClr val="accent2"/>
              </a:solidFill>
              <a:latin typeface="Rakkas"/>
              <a:ea typeface="Rakkas"/>
              <a:cs typeface="Rakkas"/>
              <a:sym typeface="Rakkas"/>
            </a:endParaRPr>
          </a:p>
        </p:txBody>
      </p:sp>
      <p:grpSp>
        <p:nvGrpSpPr>
          <p:cNvPr id="20" name="Group 19">
            <a:extLst>
              <a:ext uri="{FF2B5EF4-FFF2-40B4-BE49-F238E27FC236}">
                <a16:creationId xmlns:a16="http://schemas.microsoft.com/office/drawing/2014/main" id="{B3C397F9-3305-BBC9-ADF5-C4411D7E144B}"/>
              </a:ext>
            </a:extLst>
          </p:cNvPr>
          <p:cNvGrpSpPr/>
          <p:nvPr/>
        </p:nvGrpSpPr>
        <p:grpSpPr>
          <a:xfrm>
            <a:off x="698478" y="3345296"/>
            <a:ext cx="10773333" cy="1662312"/>
            <a:chOff x="523858" y="2508972"/>
            <a:chExt cx="8080000" cy="1246734"/>
          </a:xfrm>
        </p:grpSpPr>
        <p:sp>
          <p:nvSpPr>
            <p:cNvPr id="21" name="Google Shape;1117;p33">
              <a:extLst>
                <a:ext uri="{FF2B5EF4-FFF2-40B4-BE49-F238E27FC236}">
                  <a16:creationId xmlns:a16="http://schemas.microsoft.com/office/drawing/2014/main" id="{68BFDC74-F7FC-6850-85DF-BBAB68BAD6E0}"/>
                </a:ext>
              </a:extLst>
            </p:cNvPr>
            <p:cNvSpPr/>
            <p:nvPr/>
          </p:nvSpPr>
          <p:spPr>
            <a:xfrm>
              <a:off x="10535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2" name="Google Shape;1115;p33">
              <a:extLst>
                <a:ext uri="{FF2B5EF4-FFF2-40B4-BE49-F238E27FC236}">
                  <a16:creationId xmlns:a16="http://schemas.microsoft.com/office/drawing/2014/main" id="{37D09E17-7DEE-9D14-06CD-21539DB17BBB}"/>
                </a:ext>
              </a:extLst>
            </p:cNvPr>
            <p:cNvSpPr txBox="1"/>
            <p:nvPr/>
          </p:nvSpPr>
          <p:spPr>
            <a:xfrm>
              <a:off x="5238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PREPARATION</a:t>
              </a:r>
              <a:endParaRPr sz="2400" dirty="0">
                <a:solidFill>
                  <a:schemeClr val="accent2"/>
                </a:solidFill>
                <a:latin typeface="Rakkas"/>
                <a:ea typeface="Rakkas"/>
                <a:cs typeface="Rakkas"/>
                <a:sym typeface="Rakkas"/>
              </a:endParaRPr>
            </a:p>
          </p:txBody>
        </p:sp>
        <p:sp>
          <p:nvSpPr>
            <p:cNvPr id="23" name="Google Shape;1168;p33">
              <a:extLst>
                <a:ext uri="{FF2B5EF4-FFF2-40B4-BE49-F238E27FC236}">
                  <a16:creationId xmlns:a16="http://schemas.microsoft.com/office/drawing/2014/main" id="{6C3F2F10-6C5F-F8FC-5871-51179E8537F2}"/>
                </a:ext>
              </a:extLst>
            </p:cNvPr>
            <p:cNvSpPr/>
            <p:nvPr/>
          </p:nvSpPr>
          <p:spPr>
            <a:xfrm>
              <a:off x="41791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4" name="Google Shape;1166;p33">
              <a:extLst>
                <a:ext uri="{FF2B5EF4-FFF2-40B4-BE49-F238E27FC236}">
                  <a16:creationId xmlns:a16="http://schemas.microsoft.com/office/drawing/2014/main" id="{A96DDB90-8854-121F-61AD-7427F6404C6C}"/>
                </a:ext>
              </a:extLst>
            </p:cNvPr>
            <p:cNvSpPr txBox="1"/>
            <p:nvPr/>
          </p:nvSpPr>
          <p:spPr>
            <a:xfrm>
              <a:off x="36494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ACTION</a:t>
              </a:r>
              <a:endParaRPr sz="2400" dirty="0">
                <a:solidFill>
                  <a:schemeClr val="accent2"/>
                </a:solidFill>
                <a:latin typeface="Rakkas"/>
                <a:ea typeface="Rakkas"/>
                <a:cs typeface="Rakkas"/>
                <a:sym typeface="Rakkas"/>
              </a:endParaRPr>
            </a:p>
          </p:txBody>
        </p:sp>
        <p:sp>
          <p:nvSpPr>
            <p:cNvPr id="25" name="Google Shape;1218;p33">
              <a:extLst>
                <a:ext uri="{FF2B5EF4-FFF2-40B4-BE49-F238E27FC236}">
                  <a16:creationId xmlns:a16="http://schemas.microsoft.com/office/drawing/2014/main" id="{48E06F09-9915-3885-EDAF-BB5A4FCD60F6}"/>
                </a:ext>
              </a:extLst>
            </p:cNvPr>
            <p:cNvSpPr/>
            <p:nvPr/>
          </p:nvSpPr>
          <p:spPr>
            <a:xfrm>
              <a:off x="73047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1216;p33">
              <a:extLst>
                <a:ext uri="{FF2B5EF4-FFF2-40B4-BE49-F238E27FC236}">
                  <a16:creationId xmlns:a16="http://schemas.microsoft.com/office/drawing/2014/main" id="{D7E13E93-D08C-4210-0B4B-A16FAD314208}"/>
                </a:ext>
              </a:extLst>
            </p:cNvPr>
            <p:cNvSpPr txBox="1"/>
            <p:nvPr/>
          </p:nvSpPr>
          <p:spPr>
            <a:xfrm>
              <a:off x="67750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ASSIMILATION</a:t>
              </a:r>
              <a:endParaRPr sz="2400" dirty="0">
                <a:solidFill>
                  <a:schemeClr val="accent2"/>
                </a:solidFill>
                <a:latin typeface="Rakkas"/>
                <a:ea typeface="Rakkas"/>
                <a:cs typeface="Rakkas"/>
                <a:sym typeface="Rakkas"/>
              </a:endParaRPr>
            </a:p>
          </p:txBody>
        </p:sp>
        <p:sp>
          <p:nvSpPr>
            <p:cNvPr id="27" name="Google Shape;1741;p41">
              <a:extLst>
                <a:ext uri="{FF2B5EF4-FFF2-40B4-BE49-F238E27FC236}">
                  <a16:creationId xmlns:a16="http://schemas.microsoft.com/office/drawing/2014/main" id="{5AD6C118-BDDA-A9C6-78D8-00F0008FA3D8}"/>
                </a:ext>
              </a:extLst>
            </p:cNvPr>
            <p:cNvSpPr/>
            <p:nvPr/>
          </p:nvSpPr>
          <p:spPr>
            <a:xfrm>
              <a:off x="1266448" y="2720185"/>
              <a:ext cx="372704" cy="371585"/>
            </a:xfrm>
            <a:custGeom>
              <a:avLst/>
              <a:gdLst/>
              <a:ahLst/>
              <a:cxnLst/>
              <a:rect l="l" t="t" r="r" b="b"/>
              <a:pathLst>
                <a:path w="13993" h="13951" extrusionOk="0">
                  <a:moveTo>
                    <a:pt x="4692" y="818"/>
                  </a:moveTo>
                  <a:cubicBezTo>
                    <a:pt x="4796" y="818"/>
                    <a:pt x="4900" y="857"/>
                    <a:pt x="4979" y="936"/>
                  </a:cubicBezTo>
                  <a:lnTo>
                    <a:pt x="7204" y="3157"/>
                  </a:lnTo>
                  <a:cubicBezTo>
                    <a:pt x="7169" y="3185"/>
                    <a:pt x="7134" y="3215"/>
                    <a:pt x="7099" y="3250"/>
                  </a:cubicBezTo>
                  <a:cubicBezTo>
                    <a:pt x="6929" y="3420"/>
                    <a:pt x="6807" y="3625"/>
                    <a:pt x="6736" y="3842"/>
                  </a:cubicBezTo>
                  <a:lnTo>
                    <a:pt x="4405" y="1517"/>
                  </a:lnTo>
                  <a:cubicBezTo>
                    <a:pt x="4247" y="1352"/>
                    <a:pt x="4247" y="1095"/>
                    <a:pt x="4405" y="936"/>
                  </a:cubicBezTo>
                  <a:cubicBezTo>
                    <a:pt x="4484" y="857"/>
                    <a:pt x="4588" y="818"/>
                    <a:pt x="4692" y="818"/>
                  </a:cubicBezTo>
                  <a:close/>
                  <a:moveTo>
                    <a:pt x="8926" y="2630"/>
                  </a:moveTo>
                  <a:cubicBezTo>
                    <a:pt x="8950" y="2630"/>
                    <a:pt x="8991" y="2636"/>
                    <a:pt x="9026" y="2671"/>
                  </a:cubicBezTo>
                  <a:lnTo>
                    <a:pt x="11562" y="5206"/>
                  </a:lnTo>
                  <a:cubicBezTo>
                    <a:pt x="11826" y="5469"/>
                    <a:pt x="11978" y="5850"/>
                    <a:pt x="11983" y="6272"/>
                  </a:cubicBezTo>
                  <a:cubicBezTo>
                    <a:pt x="11995" y="6864"/>
                    <a:pt x="12229" y="7415"/>
                    <a:pt x="12651" y="7836"/>
                  </a:cubicBezTo>
                  <a:lnTo>
                    <a:pt x="12967" y="8152"/>
                  </a:lnTo>
                  <a:lnTo>
                    <a:pt x="12388" y="8732"/>
                  </a:lnTo>
                  <a:lnTo>
                    <a:pt x="12072" y="8410"/>
                  </a:lnTo>
                  <a:cubicBezTo>
                    <a:pt x="11797" y="8140"/>
                    <a:pt x="11650" y="7772"/>
                    <a:pt x="11650" y="7385"/>
                  </a:cubicBezTo>
                  <a:cubicBezTo>
                    <a:pt x="11650" y="6782"/>
                    <a:pt x="11410" y="6214"/>
                    <a:pt x="10983" y="5780"/>
                  </a:cubicBezTo>
                  <a:lnTo>
                    <a:pt x="9718" y="4515"/>
                  </a:lnTo>
                  <a:lnTo>
                    <a:pt x="8832" y="3631"/>
                  </a:lnTo>
                  <a:cubicBezTo>
                    <a:pt x="8569" y="3368"/>
                    <a:pt x="8569" y="2934"/>
                    <a:pt x="8832" y="2671"/>
                  </a:cubicBezTo>
                  <a:cubicBezTo>
                    <a:pt x="8867" y="2636"/>
                    <a:pt x="8909" y="2630"/>
                    <a:pt x="8926" y="2630"/>
                  </a:cubicBezTo>
                  <a:close/>
                  <a:moveTo>
                    <a:pt x="3538" y="1972"/>
                  </a:moveTo>
                  <a:cubicBezTo>
                    <a:pt x="3642" y="1972"/>
                    <a:pt x="3746" y="2011"/>
                    <a:pt x="3825" y="2090"/>
                  </a:cubicBezTo>
                  <a:lnTo>
                    <a:pt x="8640" y="6904"/>
                  </a:lnTo>
                  <a:cubicBezTo>
                    <a:pt x="8718" y="6984"/>
                    <a:pt x="8822" y="7023"/>
                    <a:pt x="8927" y="7023"/>
                  </a:cubicBezTo>
                  <a:cubicBezTo>
                    <a:pt x="9032" y="7023"/>
                    <a:pt x="9137" y="6984"/>
                    <a:pt x="9219" y="6904"/>
                  </a:cubicBezTo>
                  <a:cubicBezTo>
                    <a:pt x="9377" y="6747"/>
                    <a:pt x="9377" y="6488"/>
                    <a:pt x="9219" y="6325"/>
                  </a:cubicBezTo>
                  <a:lnTo>
                    <a:pt x="7680" y="4790"/>
                  </a:lnTo>
                  <a:cubicBezTo>
                    <a:pt x="7415" y="4520"/>
                    <a:pt x="7415" y="4093"/>
                    <a:pt x="7680" y="3825"/>
                  </a:cubicBezTo>
                  <a:cubicBezTo>
                    <a:pt x="7715" y="3790"/>
                    <a:pt x="7755" y="3783"/>
                    <a:pt x="7772" y="3783"/>
                  </a:cubicBezTo>
                  <a:cubicBezTo>
                    <a:pt x="7796" y="3783"/>
                    <a:pt x="7837" y="3790"/>
                    <a:pt x="7872" y="3825"/>
                  </a:cubicBezTo>
                  <a:lnTo>
                    <a:pt x="10402" y="6360"/>
                  </a:lnTo>
                  <a:cubicBezTo>
                    <a:pt x="10678" y="6636"/>
                    <a:pt x="10829" y="6998"/>
                    <a:pt x="10829" y="7385"/>
                  </a:cubicBezTo>
                  <a:cubicBezTo>
                    <a:pt x="10829" y="7994"/>
                    <a:pt x="11064" y="8561"/>
                    <a:pt x="11491" y="8990"/>
                  </a:cubicBezTo>
                  <a:lnTo>
                    <a:pt x="11813" y="9306"/>
                  </a:lnTo>
                  <a:lnTo>
                    <a:pt x="8153" y="12967"/>
                  </a:lnTo>
                  <a:lnTo>
                    <a:pt x="7837" y="12650"/>
                  </a:lnTo>
                  <a:cubicBezTo>
                    <a:pt x="7410" y="12216"/>
                    <a:pt x="6842" y="11983"/>
                    <a:pt x="6232" y="11983"/>
                  </a:cubicBezTo>
                  <a:cubicBezTo>
                    <a:pt x="5845" y="11983"/>
                    <a:pt x="5483" y="11829"/>
                    <a:pt x="5207" y="11561"/>
                  </a:cubicBezTo>
                  <a:lnTo>
                    <a:pt x="2671" y="9025"/>
                  </a:lnTo>
                  <a:lnTo>
                    <a:pt x="938" y="7291"/>
                  </a:lnTo>
                  <a:cubicBezTo>
                    <a:pt x="862" y="7215"/>
                    <a:pt x="820" y="7110"/>
                    <a:pt x="820" y="7004"/>
                  </a:cubicBezTo>
                  <a:cubicBezTo>
                    <a:pt x="820" y="6893"/>
                    <a:pt x="862" y="6788"/>
                    <a:pt x="938" y="6712"/>
                  </a:cubicBezTo>
                  <a:cubicBezTo>
                    <a:pt x="1017" y="6632"/>
                    <a:pt x="1122" y="6593"/>
                    <a:pt x="1228" y="6593"/>
                  </a:cubicBezTo>
                  <a:cubicBezTo>
                    <a:pt x="1333" y="6593"/>
                    <a:pt x="1439" y="6632"/>
                    <a:pt x="1517" y="6712"/>
                  </a:cubicBezTo>
                  <a:lnTo>
                    <a:pt x="3252" y="8445"/>
                  </a:lnTo>
                  <a:cubicBezTo>
                    <a:pt x="3331" y="8524"/>
                    <a:pt x="3434" y="8564"/>
                    <a:pt x="3538" y="8564"/>
                  </a:cubicBezTo>
                  <a:cubicBezTo>
                    <a:pt x="3642" y="8564"/>
                    <a:pt x="3746" y="8524"/>
                    <a:pt x="3825" y="8445"/>
                  </a:cubicBezTo>
                  <a:cubicBezTo>
                    <a:pt x="3983" y="8287"/>
                    <a:pt x="3983" y="8029"/>
                    <a:pt x="3825" y="7866"/>
                  </a:cubicBezTo>
                  <a:lnTo>
                    <a:pt x="2092" y="6137"/>
                  </a:lnTo>
                  <a:lnTo>
                    <a:pt x="938" y="4977"/>
                  </a:lnTo>
                  <a:cubicBezTo>
                    <a:pt x="780" y="4820"/>
                    <a:pt x="780" y="4563"/>
                    <a:pt x="938" y="4404"/>
                  </a:cubicBezTo>
                  <a:cubicBezTo>
                    <a:pt x="1017" y="4325"/>
                    <a:pt x="1122" y="4286"/>
                    <a:pt x="1228" y="4286"/>
                  </a:cubicBezTo>
                  <a:cubicBezTo>
                    <a:pt x="1333" y="4286"/>
                    <a:pt x="1439" y="4325"/>
                    <a:pt x="1517" y="4404"/>
                  </a:cubicBezTo>
                  <a:lnTo>
                    <a:pt x="4405" y="7291"/>
                  </a:lnTo>
                  <a:cubicBezTo>
                    <a:pt x="4484" y="7370"/>
                    <a:pt x="4588" y="7410"/>
                    <a:pt x="4692" y="7410"/>
                  </a:cubicBezTo>
                  <a:cubicBezTo>
                    <a:pt x="4796" y="7410"/>
                    <a:pt x="4900" y="7370"/>
                    <a:pt x="4979" y="7291"/>
                  </a:cubicBezTo>
                  <a:cubicBezTo>
                    <a:pt x="5142" y="7133"/>
                    <a:pt x="5142" y="6869"/>
                    <a:pt x="4979" y="6712"/>
                  </a:cubicBezTo>
                  <a:lnTo>
                    <a:pt x="2092" y="3825"/>
                  </a:lnTo>
                  <a:lnTo>
                    <a:pt x="1711" y="3438"/>
                  </a:lnTo>
                  <a:cubicBezTo>
                    <a:pt x="1547" y="3279"/>
                    <a:pt x="1547" y="3022"/>
                    <a:pt x="1711" y="2863"/>
                  </a:cubicBezTo>
                  <a:cubicBezTo>
                    <a:pt x="1790" y="2785"/>
                    <a:pt x="1894" y="2745"/>
                    <a:pt x="1998" y="2745"/>
                  </a:cubicBezTo>
                  <a:cubicBezTo>
                    <a:pt x="2102" y="2745"/>
                    <a:pt x="2206" y="2785"/>
                    <a:pt x="2285" y="2863"/>
                  </a:cubicBezTo>
                  <a:lnTo>
                    <a:pt x="2671" y="3244"/>
                  </a:lnTo>
                  <a:lnTo>
                    <a:pt x="5559" y="6137"/>
                  </a:lnTo>
                  <a:cubicBezTo>
                    <a:pt x="5638" y="6216"/>
                    <a:pt x="5742" y="6256"/>
                    <a:pt x="5847" y="6256"/>
                  </a:cubicBezTo>
                  <a:cubicBezTo>
                    <a:pt x="5951" y="6256"/>
                    <a:pt x="6057" y="6216"/>
                    <a:pt x="6139" y="6137"/>
                  </a:cubicBezTo>
                  <a:cubicBezTo>
                    <a:pt x="6296" y="5974"/>
                    <a:pt x="6296" y="5715"/>
                    <a:pt x="6139" y="5558"/>
                  </a:cubicBezTo>
                  <a:lnTo>
                    <a:pt x="3252" y="2671"/>
                  </a:lnTo>
                  <a:cubicBezTo>
                    <a:pt x="3087" y="2512"/>
                    <a:pt x="3087" y="2249"/>
                    <a:pt x="3252" y="2090"/>
                  </a:cubicBezTo>
                  <a:cubicBezTo>
                    <a:pt x="3331" y="2011"/>
                    <a:pt x="3434" y="1972"/>
                    <a:pt x="3538" y="1972"/>
                  </a:cubicBezTo>
                  <a:close/>
                  <a:moveTo>
                    <a:pt x="4695" y="1"/>
                  </a:moveTo>
                  <a:cubicBezTo>
                    <a:pt x="4381" y="1"/>
                    <a:pt x="4066" y="120"/>
                    <a:pt x="3825" y="357"/>
                  </a:cubicBezTo>
                  <a:cubicBezTo>
                    <a:pt x="3609" y="574"/>
                    <a:pt x="3485" y="855"/>
                    <a:pt x="3468" y="1160"/>
                  </a:cubicBezTo>
                  <a:cubicBezTo>
                    <a:pt x="3182" y="1171"/>
                    <a:pt x="2894" y="1295"/>
                    <a:pt x="2671" y="1517"/>
                  </a:cubicBezTo>
                  <a:cubicBezTo>
                    <a:pt x="2537" y="1652"/>
                    <a:pt x="2437" y="1809"/>
                    <a:pt x="2379" y="1985"/>
                  </a:cubicBezTo>
                  <a:cubicBezTo>
                    <a:pt x="2256" y="1946"/>
                    <a:pt x="2129" y="1927"/>
                    <a:pt x="2001" y="1927"/>
                  </a:cubicBezTo>
                  <a:cubicBezTo>
                    <a:pt x="1685" y="1927"/>
                    <a:pt x="1369" y="2046"/>
                    <a:pt x="1131" y="2284"/>
                  </a:cubicBezTo>
                  <a:cubicBezTo>
                    <a:pt x="792" y="2623"/>
                    <a:pt x="698" y="3104"/>
                    <a:pt x="833" y="3531"/>
                  </a:cubicBezTo>
                  <a:cubicBezTo>
                    <a:pt x="663" y="3590"/>
                    <a:pt x="498" y="3690"/>
                    <a:pt x="358" y="3825"/>
                  </a:cubicBezTo>
                  <a:cubicBezTo>
                    <a:pt x="130" y="4058"/>
                    <a:pt x="1" y="4363"/>
                    <a:pt x="1" y="4691"/>
                  </a:cubicBezTo>
                  <a:cubicBezTo>
                    <a:pt x="1" y="5019"/>
                    <a:pt x="130" y="5323"/>
                    <a:pt x="358" y="5558"/>
                  </a:cubicBezTo>
                  <a:lnTo>
                    <a:pt x="698" y="5898"/>
                  </a:lnTo>
                  <a:cubicBezTo>
                    <a:pt x="574" y="5956"/>
                    <a:pt x="463" y="6031"/>
                    <a:pt x="358" y="6137"/>
                  </a:cubicBezTo>
                  <a:cubicBezTo>
                    <a:pt x="130" y="6366"/>
                    <a:pt x="1" y="6677"/>
                    <a:pt x="1" y="7004"/>
                  </a:cubicBezTo>
                  <a:cubicBezTo>
                    <a:pt x="1" y="7326"/>
                    <a:pt x="130" y="7637"/>
                    <a:pt x="358" y="7866"/>
                  </a:cubicBezTo>
                  <a:lnTo>
                    <a:pt x="2092" y="9599"/>
                  </a:lnTo>
                  <a:lnTo>
                    <a:pt x="4628" y="12134"/>
                  </a:lnTo>
                  <a:cubicBezTo>
                    <a:pt x="5055" y="12562"/>
                    <a:pt x="5629" y="12802"/>
                    <a:pt x="6232" y="12802"/>
                  </a:cubicBezTo>
                  <a:cubicBezTo>
                    <a:pt x="6618" y="12802"/>
                    <a:pt x="6982" y="12948"/>
                    <a:pt x="7258" y="13224"/>
                  </a:cubicBezTo>
                  <a:lnTo>
                    <a:pt x="7866" y="13832"/>
                  </a:lnTo>
                  <a:cubicBezTo>
                    <a:pt x="7948" y="13915"/>
                    <a:pt x="8048" y="13950"/>
                    <a:pt x="8153" y="13950"/>
                  </a:cubicBezTo>
                  <a:cubicBezTo>
                    <a:pt x="8259" y="13950"/>
                    <a:pt x="8364" y="13915"/>
                    <a:pt x="8446" y="13832"/>
                  </a:cubicBezTo>
                  <a:lnTo>
                    <a:pt x="12681" y="9599"/>
                  </a:lnTo>
                  <a:lnTo>
                    <a:pt x="13835" y="8439"/>
                  </a:lnTo>
                  <a:cubicBezTo>
                    <a:pt x="13992" y="8280"/>
                    <a:pt x="13992" y="8023"/>
                    <a:pt x="13835" y="7866"/>
                  </a:cubicBezTo>
                  <a:lnTo>
                    <a:pt x="13225" y="7256"/>
                  </a:lnTo>
                  <a:cubicBezTo>
                    <a:pt x="12962" y="6987"/>
                    <a:pt x="12810" y="6636"/>
                    <a:pt x="12803" y="6255"/>
                  </a:cubicBezTo>
                  <a:cubicBezTo>
                    <a:pt x="12792" y="5622"/>
                    <a:pt x="12557" y="5042"/>
                    <a:pt x="12135" y="4626"/>
                  </a:cubicBezTo>
                  <a:lnTo>
                    <a:pt x="9605" y="2090"/>
                  </a:lnTo>
                  <a:cubicBezTo>
                    <a:pt x="9424" y="1914"/>
                    <a:pt x="9184" y="1815"/>
                    <a:pt x="8926" y="1815"/>
                  </a:cubicBezTo>
                  <a:cubicBezTo>
                    <a:pt x="8675" y="1815"/>
                    <a:pt x="8434" y="1914"/>
                    <a:pt x="8253" y="2090"/>
                  </a:cubicBezTo>
                  <a:cubicBezTo>
                    <a:pt x="8083" y="2266"/>
                    <a:pt x="7961" y="2471"/>
                    <a:pt x="7890" y="2688"/>
                  </a:cubicBezTo>
                  <a:lnTo>
                    <a:pt x="5559" y="357"/>
                  </a:lnTo>
                  <a:cubicBezTo>
                    <a:pt x="5322" y="120"/>
                    <a:pt x="5009" y="1"/>
                    <a:pt x="4695"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28" name="Google Shape;1737;p41">
              <a:extLst>
                <a:ext uri="{FF2B5EF4-FFF2-40B4-BE49-F238E27FC236}">
                  <a16:creationId xmlns:a16="http://schemas.microsoft.com/office/drawing/2014/main" id="{343FA905-7F81-D4C2-8778-C58535AE4892}"/>
                </a:ext>
              </a:extLst>
            </p:cNvPr>
            <p:cNvSpPr/>
            <p:nvPr/>
          </p:nvSpPr>
          <p:spPr>
            <a:xfrm>
              <a:off x="4407212" y="2749103"/>
              <a:ext cx="340186" cy="300545"/>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srgbClr val="435D74"/>
                </a:solidFill>
              </a:endParaRPr>
            </a:p>
          </p:txBody>
        </p:sp>
        <p:grpSp>
          <p:nvGrpSpPr>
            <p:cNvPr id="29" name="Google Shape;1738;p41">
              <a:extLst>
                <a:ext uri="{FF2B5EF4-FFF2-40B4-BE49-F238E27FC236}">
                  <a16:creationId xmlns:a16="http://schemas.microsoft.com/office/drawing/2014/main" id="{CEE550B2-34BD-0026-9F1A-09AF27A33C58}"/>
                </a:ext>
              </a:extLst>
            </p:cNvPr>
            <p:cNvGrpSpPr/>
            <p:nvPr/>
          </p:nvGrpSpPr>
          <p:grpSpPr>
            <a:xfrm>
              <a:off x="7529958" y="2680139"/>
              <a:ext cx="335094" cy="381458"/>
              <a:chOff x="-20904875" y="2788575"/>
              <a:chExt cx="267775" cy="304825"/>
            </a:xfrm>
            <a:solidFill>
              <a:schemeClr val="tx1"/>
            </a:solidFill>
          </p:grpSpPr>
          <p:sp>
            <p:nvSpPr>
              <p:cNvPr id="30" name="Google Shape;1739;p41">
                <a:extLst>
                  <a:ext uri="{FF2B5EF4-FFF2-40B4-BE49-F238E27FC236}">
                    <a16:creationId xmlns:a16="http://schemas.microsoft.com/office/drawing/2014/main" id="{4F718376-36D1-420F-4C51-D929B4ECB830}"/>
                  </a:ext>
                </a:extLst>
              </p:cNvPr>
              <p:cNvSpPr/>
              <p:nvPr/>
            </p:nvSpPr>
            <p:spPr>
              <a:xfrm>
                <a:off x="-20904875" y="2788575"/>
                <a:ext cx="267775" cy="304825"/>
              </a:xfrm>
              <a:custGeom>
                <a:avLst/>
                <a:gdLst/>
                <a:ahLst/>
                <a:cxnLst/>
                <a:rect l="l" t="t" r="r" b="b"/>
                <a:pathLst>
                  <a:path w="10711" h="12193" extrusionOk="0">
                    <a:moveTo>
                      <a:pt x="5294" y="725"/>
                    </a:moveTo>
                    <a:cubicBezTo>
                      <a:pt x="5483" y="725"/>
                      <a:pt x="5640" y="882"/>
                      <a:pt x="5640" y="1103"/>
                    </a:cubicBezTo>
                    <a:lnTo>
                      <a:pt x="5640" y="1166"/>
                    </a:lnTo>
                    <a:cubicBezTo>
                      <a:pt x="5640" y="1373"/>
                      <a:pt x="5803" y="1512"/>
                      <a:pt x="5977" y="1512"/>
                    </a:cubicBezTo>
                    <a:cubicBezTo>
                      <a:pt x="6068" y="1512"/>
                      <a:pt x="6163" y="1473"/>
                      <a:pt x="6239" y="1387"/>
                    </a:cubicBezTo>
                    <a:lnTo>
                      <a:pt x="6270" y="1355"/>
                    </a:lnTo>
                    <a:cubicBezTo>
                      <a:pt x="6341" y="1284"/>
                      <a:pt x="6429" y="1252"/>
                      <a:pt x="6514" y="1252"/>
                    </a:cubicBezTo>
                    <a:cubicBezTo>
                      <a:pt x="6695" y="1252"/>
                      <a:pt x="6869" y="1393"/>
                      <a:pt x="6869" y="1607"/>
                    </a:cubicBezTo>
                    <a:cubicBezTo>
                      <a:pt x="6869" y="1765"/>
                      <a:pt x="6774" y="1828"/>
                      <a:pt x="6711" y="1922"/>
                    </a:cubicBezTo>
                    <a:cubicBezTo>
                      <a:pt x="6459" y="2143"/>
                      <a:pt x="6617" y="2489"/>
                      <a:pt x="6932" y="2489"/>
                    </a:cubicBezTo>
                    <a:lnTo>
                      <a:pt x="7026" y="2489"/>
                    </a:lnTo>
                    <a:cubicBezTo>
                      <a:pt x="7215" y="2489"/>
                      <a:pt x="7373" y="2678"/>
                      <a:pt x="7373" y="2867"/>
                    </a:cubicBezTo>
                    <a:cubicBezTo>
                      <a:pt x="7373" y="3056"/>
                      <a:pt x="7215" y="3214"/>
                      <a:pt x="7026" y="3214"/>
                    </a:cubicBezTo>
                    <a:lnTo>
                      <a:pt x="6932" y="3214"/>
                    </a:lnTo>
                    <a:cubicBezTo>
                      <a:pt x="6774" y="3214"/>
                      <a:pt x="6648" y="3277"/>
                      <a:pt x="6617" y="3466"/>
                    </a:cubicBezTo>
                    <a:cubicBezTo>
                      <a:pt x="6585" y="3560"/>
                      <a:pt x="6585" y="3718"/>
                      <a:pt x="6711" y="3844"/>
                    </a:cubicBezTo>
                    <a:lnTo>
                      <a:pt x="6743" y="3875"/>
                    </a:lnTo>
                    <a:cubicBezTo>
                      <a:pt x="6806" y="3970"/>
                      <a:pt x="6869" y="4033"/>
                      <a:pt x="6869" y="4127"/>
                    </a:cubicBezTo>
                    <a:cubicBezTo>
                      <a:pt x="6869" y="4334"/>
                      <a:pt x="6693" y="4473"/>
                      <a:pt x="6518" y="4473"/>
                    </a:cubicBezTo>
                    <a:cubicBezTo>
                      <a:pt x="6427" y="4473"/>
                      <a:pt x="6335" y="4435"/>
                      <a:pt x="6270" y="4348"/>
                    </a:cubicBezTo>
                    <a:lnTo>
                      <a:pt x="6239" y="4316"/>
                    </a:lnTo>
                    <a:cubicBezTo>
                      <a:pt x="6156" y="4234"/>
                      <a:pt x="6063" y="4199"/>
                      <a:pt x="5976" y="4199"/>
                    </a:cubicBezTo>
                    <a:cubicBezTo>
                      <a:pt x="5797" y="4199"/>
                      <a:pt x="5640" y="4346"/>
                      <a:pt x="5640" y="4537"/>
                    </a:cubicBezTo>
                    <a:lnTo>
                      <a:pt x="5640" y="4632"/>
                    </a:lnTo>
                    <a:cubicBezTo>
                      <a:pt x="5640" y="4821"/>
                      <a:pt x="5483" y="4978"/>
                      <a:pt x="5294" y="4978"/>
                    </a:cubicBezTo>
                    <a:cubicBezTo>
                      <a:pt x="5073" y="4978"/>
                      <a:pt x="4916" y="4821"/>
                      <a:pt x="4916" y="4632"/>
                    </a:cubicBezTo>
                    <a:lnTo>
                      <a:pt x="4916" y="4537"/>
                    </a:lnTo>
                    <a:cubicBezTo>
                      <a:pt x="4958" y="4346"/>
                      <a:pt x="4801" y="4213"/>
                      <a:pt x="4626" y="4213"/>
                    </a:cubicBezTo>
                    <a:cubicBezTo>
                      <a:pt x="4541" y="4213"/>
                      <a:pt x="4452" y="4244"/>
                      <a:pt x="4380" y="4316"/>
                    </a:cubicBezTo>
                    <a:lnTo>
                      <a:pt x="4349" y="4348"/>
                    </a:lnTo>
                    <a:cubicBezTo>
                      <a:pt x="4270" y="4427"/>
                      <a:pt x="4175" y="4466"/>
                      <a:pt x="4081" y="4466"/>
                    </a:cubicBezTo>
                    <a:cubicBezTo>
                      <a:pt x="3986" y="4466"/>
                      <a:pt x="3892" y="4427"/>
                      <a:pt x="3813" y="4348"/>
                    </a:cubicBezTo>
                    <a:cubicBezTo>
                      <a:pt x="3655" y="4190"/>
                      <a:pt x="3655" y="4001"/>
                      <a:pt x="3813" y="3844"/>
                    </a:cubicBezTo>
                    <a:lnTo>
                      <a:pt x="3876" y="3812"/>
                    </a:lnTo>
                    <a:cubicBezTo>
                      <a:pt x="4096" y="3560"/>
                      <a:pt x="3939" y="3214"/>
                      <a:pt x="3624" y="3214"/>
                    </a:cubicBezTo>
                    <a:lnTo>
                      <a:pt x="3561" y="3214"/>
                    </a:lnTo>
                    <a:cubicBezTo>
                      <a:pt x="3340" y="3214"/>
                      <a:pt x="3183" y="3056"/>
                      <a:pt x="3183" y="2867"/>
                    </a:cubicBezTo>
                    <a:cubicBezTo>
                      <a:pt x="3183" y="2678"/>
                      <a:pt x="3340" y="2489"/>
                      <a:pt x="3561" y="2489"/>
                    </a:cubicBezTo>
                    <a:lnTo>
                      <a:pt x="3624" y="2489"/>
                    </a:lnTo>
                    <a:cubicBezTo>
                      <a:pt x="3939" y="2489"/>
                      <a:pt x="4096" y="2111"/>
                      <a:pt x="3876" y="1922"/>
                    </a:cubicBezTo>
                    <a:cubicBezTo>
                      <a:pt x="3813" y="1891"/>
                      <a:pt x="3718" y="1796"/>
                      <a:pt x="3718" y="1607"/>
                    </a:cubicBezTo>
                    <a:cubicBezTo>
                      <a:pt x="3718" y="1393"/>
                      <a:pt x="3892" y="1252"/>
                      <a:pt x="4063" y="1252"/>
                    </a:cubicBezTo>
                    <a:cubicBezTo>
                      <a:pt x="4144" y="1252"/>
                      <a:pt x="4225" y="1284"/>
                      <a:pt x="4286" y="1355"/>
                    </a:cubicBezTo>
                    <a:lnTo>
                      <a:pt x="4349" y="1387"/>
                    </a:lnTo>
                    <a:cubicBezTo>
                      <a:pt x="4424" y="1473"/>
                      <a:pt x="4515" y="1512"/>
                      <a:pt x="4602" y="1512"/>
                    </a:cubicBezTo>
                    <a:cubicBezTo>
                      <a:pt x="4767" y="1512"/>
                      <a:pt x="4916" y="1373"/>
                      <a:pt x="4916" y="1166"/>
                    </a:cubicBezTo>
                    <a:lnTo>
                      <a:pt x="4916" y="1103"/>
                    </a:lnTo>
                    <a:cubicBezTo>
                      <a:pt x="4916" y="882"/>
                      <a:pt x="5073" y="725"/>
                      <a:pt x="5294" y="725"/>
                    </a:cubicBezTo>
                    <a:close/>
                    <a:moveTo>
                      <a:pt x="757" y="5766"/>
                    </a:moveTo>
                    <a:lnTo>
                      <a:pt x="757" y="5766"/>
                    </a:lnTo>
                    <a:cubicBezTo>
                      <a:pt x="1482" y="5892"/>
                      <a:pt x="2647" y="6144"/>
                      <a:pt x="3120" y="6648"/>
                    </a:cubicBezTo>
                    <a:cubicBezTo>
                      <a:pt x="3624" y="7152"/>
                      <a:pt x="3624" y="7498"/>
                      <a:pt x="3340" y="7908"/>
                    </a:cubicBezTo>
                    <a:lnTo>
                      <a:pt x="2616" y="7152"/>
                    </a:lnTo>
                    <a:cubicBezTo>
                      <a:pt x="2537" y="7073"/>
                      <a:pt x="2442" y="7034"/>
                      <a:pt x="2348" y="7034"/>
                    </a:cubicBezTo>
                    <a:cubicBezTo>
                      <a:pt x="2253" y="7034"/>
                      <a:pt x="2159" y="7073"/>
                      <a:pt x="2080" y="7152"/>
                    </a:cubicBezTo>
                    <a:cubicBezTo>
                      <a:pt x="1923" y="7309"/>
                      <a:pt x="1923" y="7498"/>
                      <a:pt x="2080" y="7656"/>
                    </a:cubicBezTo>
                    <a:lnTo>
                      <a:pt x="2836" y="8412"/>
                    </a:lnTo>
                    <a:cubicBezTo>
                      <a:pt x="2695" y="8515"/>
                      <a:pt x="2554" y="8575"/>
                      <a:pt x="2401" y="8575"/>
                    </a:cubicBezTo>
                    <a:cubicBezTo>
                      <a:pt x="2176" y="8575"/>
                      <a:pt x="1925" y="8446"/>
                      <a:pt x="1608" y="8129"/>
                    </a:cubicBezTo>
                    <a:cubicBezTo>
                      <a:pt x="1135" y="7656"/>
                      <a:pt x="883" y="6490"/>
                      <a:pt x="757" y="5766"/>
                    </a:cubicBezTo>
                    <a:close/>
                    <a:moveTo>
                      <a:pt x="9893" y="6459"/>
                    </a:moveTo>
                    <a:cubicBezTo>
                      <a:pt x="9799" y="7183"/>
                      <a:pt x="9578" y="8381"/>
                      <a:pt x="9074" y="8853"/>
                    </a:cubicBezTo>
                    <a:cubicBezTo>
                      <a:pt x="8805" y="9123"/>
                      <a:pt x="8570" y="9287"/>
                      <a:pt x="8321" y="9287"/>
                    </a:cubicBezTo>
                    <a:cubicBezTo>
                      <a:pt x="8162" y="9287"/>
                      <a:pt x="7998" y="9221"/>
                      <a:pt x="7814" y="9074"/>
                    </a:cubicBezTo>
                    <a:lnTo>
                      <a:pt x="8570" y="8349"/>
                    </a:lnTo>
                    <a:cubicBezTo>
                      <a:pt x="8728" y="8192"/>
                      <a:pt x="8728" y="7971"/>
                      <a:pt x="8570" y="7814"/>
                    </a:cubicBezTo>
                    <a:cubicBezTo>
                      <a:pt x="8491" y="7735"/>
                      <a:pt x="8397" y="7695"/>
                      <a:pt x="8302" y="7695"/>
                    </a:cubicBezTo>
                    <a:cubicBezTo>
                      <a:pt x="8208" y="7695"/>
                      <a:pt x="8113" y="7735"/>
                      <a:pt x="8035" y="7814"/>
                    </a:cubicBezTo>
                    <a:lnTo>
                      <a:pt x="7278" y="8570"/>
                    </a:lnTo>
                    <a:cubicBezTo>
                      <a:pt x="7026" y="8192"/>
                      <a:pt x="7026" y="7814"/>
                      <a:pt x="7531" y="7309"/>
                    </a:cubicBezTo>
                    <a:cubicBezTo>
                      <a:pt x="8003" y="6837"/>
                      <a:pt x="9169" y="6553"/>
                      <a:pt x="9893" y="6459"/>
                    </a:cubicBezTo>
                    <a:close/>
                    <a:moveTo>
                      <a:pt x="5357" y="0"/>
                    </a:moveTo>
                    <a:cubicBezTo>
                      <a:pt x="4979" y="0"/>
                      <a:pt x="4601" y="221"/>
                      <a:pt x="4412" y="536"/>
                    </a:cubicBezTo>
                    <a:cubicBezTo>
                      <a:pt x="4313" y="500"/>
                      <a:pt x="4206" y="482"/>
                      <a:pt x="4097" y="482"/>
                    </a:cubicBezTo>
                    <a:cubicBezTo>
                      <a:pt x="3826" y="482"/>
                      <a:pt x="3543" y="594"/>
                      <a:pt x="3340" y="819"/>
                    </a:cubicBezTo>
                    <a:cubicBezTo>
                      <a:pt x="3088" y="1103"/>
                      <a:pt x="2962" y="1513"/>
                      <a:pt x="3088" y="1891"/>
                    </a:cubicBezTo>
                    <a:cubicBezTo>
                      <a:pt x="2710" y="2080"/>
                      <a:pt x="2521" y="2426"/>
                      <a:pt x="2521" y="2836"/>
                    </a:cubicBezTo>
                    <a:cubicBezTo>
                      <a:pt x="2521" y="3214"/>
                      <a:pt x="2773" y="3560"/>
                      <a:pt x="3088" y="3781"/>
                    </a:cubicBezTo>
                    <a:cubicBezTo>
                      <a:pt x="2962" y="4127"/>
                      <a:pt x="3057" y="4569"/>
                      <a:pt x="3340" y="4821"/>
                    </a:cubicBezTo>
                    <a:cubicBezTo>
                      <a:pt x="3549" y="5030"/>
                      <a:pt x="3844" y="5153"/>
                      <a:pt x="4123" y="5153"/>
                    </a:cubicBezTo>
                    <a:cubicBezTo>
                      <a:pt x="4223" y="5153"/>
                      <a:pt x="4320" y="5137"/>
                      <a:pt x="4412" y="5104"/>
                    </a:cubicBezTo>
                    <a:cubicBezTo>
                      <a:pt x="4538" y="5325"/>
                      <a:pt x="4758" y="5545"/>
                      <a:pt x="5010" y="5608"/>
                    </a:cubicBezTo>
                    <a:lnTo>
                      <a:pt x="5010" y="9483"/>
                    </a:lnTo>
                    <a:lnTo>
                      <a:pt x="3907" y="8381"/>
                    </a:lnTo>
                    <a:cubicBezTo>
                      <a:pt x="4538" y="7593"/>
                      <a:pt x="4380" y="6837"/>
                      <a:pt x="3655" y="6144"/>
                    </a:cubicBezTo>
                    <a:cubicBezTo>
                      <a:pt x="2773" y="5230"/>
                      <a:pt x="505" y="5041"/>
                      <a:pt x="410" y="5041"/>
                    </a:cubicBezTo>
                    <a:cubicBezTo>
                      <a:pt x="158" y="5041"/>
                      <a:pt x="1" y="5199"/>
                      <a:pt x="1" y="5419"/>
                    </a:cubicBezTo>
                    <a:cubicBezTo>
                      <a:pt x="1" y="5482"/>
                      <a:pt x="190" y="7751"/>
                      <a:pt x="1104" y="8696"/>
                    </a:cubicBezTo>
                    <a:cubicBezTo>
                      <a:pt x="1517" y="9091"/>
                      <a:pt x="1951" y="9312"/>
                      <a:pt x="2382" y="9312"/>
                    </a:cubicBezTo>
                    <a:cubicBezTo>
                      <a:pt x="2706" y="9312"/>
                      <a:pt x="3029" y="9187"/>
                      <a:pt x="3340" y="8916"/>
                    </a:cubicBezTo>
                    <a:lnTo>
                      <a:pt x="4979" y="10554"/>
                    </a:lnTo>
                    <a:lnTo>
                      <a:pt x="4979" y="11500"/>
                    </a:lnTo>
                    <a:lnTo>
                      <a:pt x="2490" y="11500"/>
                    </a:lnTo>
                    <a:cubicBezTo>
                      <a:pt x="2301" y="11500"/>
                      <a:pt x="2143" y="11657"/>
                      <a:pt x="2143" y="11846"/>
                    </a:cubicBezTo>
                    <a:cubicBezTo>
                      <a:pt x="2143" y="12035"/>
                      <a:pt x="2301" y="12193"/>
                      <a:pt x="2490" y="12193"/>
                    </a:cubicBezTo>
                    <a:lnTo>
                      <a:pt x="8192" y="12193"/>
                    </a:lnTo>
                    <a:cubicBezTo>
                      <a:pt x="8381" y="12193"/>
                      <a:pt x="8539" y="12035"/>
                      <a:pt x="8539" y="11846"/>
                    </a:cubicBezTo>
                    <a:cubicBezTo>
                      <a:pt x="8539" y="11657"/>
                      <a:pt x="8381" y="11500"/>
                      <a:pt x="8192" y="11500"/>
                    </a:cubicBezTo>
                    <a:lnTo>
                      <a:pt x="5703" y="11500"/>
                    </a:lnTo>
                    <a:lnTo>
                      <a:pt x="5703" y="11248"/>
                    </a:lnTo>
                    <a:lnTo>
                      <a:pt x="7342" y="9641"/>
                    </a:lnTo>
                    <a:cubicBezTo>
                      <a:pt x="7677" y="9909"/>
                      <a:pt x="8000" y="10034"/>
                      <a:pt x="8317" y="10034"/>
                    </a:cubicBezTo>
                    <a:cubicBezTo>
                      <a:pt x="8746" y="10034"/>
                      <a:pt x="9162" y="9805"/>
                      <a:pt x="9578" y="9389"/>
                    </a:cubicBezTo>
                    <a:cubicBezTo>
                      <a:pt x="10492" y="8507"/>
                      <a:pt x="10681" y="6238"/>
                      <a:pt x="10681" y="6144"/>
                    </a:cubicBezTo>
                    <a:cubicBezTo>
                      <a:pt x="10710" y="5910"/>
                      <a:pt x="10550" y="5731"/>
                      <a:pt x="10376" y="5731"/>
                    </a:cubicBezTo>
                    <a:cubicBezTo>
                      <a:pt x="10362" y="5731"/>
                      <a:pt x="10348" y="5732"/>
                      <a:pt x="10334" y="5734"/>
                    </a:cubicBezTo>
                    <a:cubicBezTo>
                      <a:pt x="10240" y="5734"/>
                      <a:pt x="8003" y="5923"/>
                      <a:pt x="7058" y="6837"/>
                    </a:cubicBezTo>
                    <a:cubicBezTo>
                      <a:pt x="6333" y="7561"/>
                      <a:pt x="6176" y="8286"/>
                      <a:pt x="6806" y="9074"/>
                    </a:cubicBezTo>
                    <a:lnTo>
                      <a:pt x="5703" y="10176"/>
                    </a:lnTo>
                    <a:lnTo>
                      <a:pt x="5703" y="5608"/>
                    </a:lnTo>
                    <a:cubicBezTo>
                      <a:pt x="5955" y="5545"/>
                      <a:pt x="6176" y="5356"/>
                      <a:pt x="6302" y="5104"/>
                    </a:cubicBezTo>
                    <a:cubicBezTo>
                      <a:pt x="6401" y="5140"/>
                      <a:pt x="6508" y="5158"/>
                      <a:pt x="6616" y="5158"/>
                    </a:cubicBezTo>
                    <a:cubicBezTo>
                      <a:pt x="6888" y="5158"/>
                      <a:pt x="7170" y="5046"/>
                      <a:pt x="7373" y="4821"/>
                    </a:cubicBezTo>
                    <a:cubicBezTo>
                      <a:pt x="7562" y="4632"/>
                      <a:pt x="7688" y="4348"/>
                      <a:pt x="7688" y="4096"/>
                    </a:cubicBezTo>
                    <a:cubicBezTo>
                      <a:pt x="7688" y="3970"/>
                      <a:pt x="7688" y="3875"/>
                      <a:pt x="7657" y="3781"/>
                    </a:cubicBezTo>
                    <a:cubicBezTo>
                      <a:pt x="8003" y="3560"/>
                      <a:pt x="8192" y="3214"/>
                      <a:pt x="8192" y="2836"/>
                    </a:cubicBezTo>
                    <a:cubicBezTo>
                      <a:pt x="8192" y="2426"/>
                      <a:pt x="7972" y="2080"/>
                      <a:pt x="7657" y="1891"/>
                    </a:cubicBezTo>
                    <a:cubicBezTo>
                      <a:pt x="7751" y="1513"/>
                      <a:pt x="7688" y="1103"/>
                      <a:pt x="7373" y="819"/>
                    </a:cubicBezTo>
                    <a:cubicBezTo>
                      <a:pt x="7164" y="610"/>
                      <a:pt x="6869" y="487"/>
                      <a:pt x="6590" y="487"/>
                    </a:cubicBezTo>
                    <a:cubicBezTo>
                      <a:pt x="6491" y="487"/>
                      <a:pt x="6393" y="503"/>
                      <a:pt x="6302" y="536"/>
                    </a:cubicBezTo>
                    <a:cubicBezTo>
                      <a:pt x="6113" y="189"/>
                      <a:pt x="5766" y="0"/>
                      <a:pt x="5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1" name="Google Shape;1740;p41">
                <a:extLst>
                  <a:ext uri="{FF2B5EF4-FFF2-40B4-BE49-F238E27FC236}">
                    <a16:creationId xmlns:a16="http://schemas.microsoft.com/office/drawing/2014/main" id="{B35F37DA-8C60-1E20-CECE-77972143DA32}"/>
                  </a:ext>
                </a:extLst>
              </p:cNvPr>
              <p:cNvSpPr/>
              <p:nvPr/>
            </p:nvSpPr>
            <p:spPr>
              <a:xfrm>
                <a:off x="-20788300" y="2842125"/>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040" y="1418"/>
                      <a:pt x="1418" y="1103"/>
                      <a:pt x="1418" y="725"/>
                    </a:cubicBezTo>
                    <a:cubicBezTo>
                      <a:pt x="1418" y="316"/>
                      <a:pt x="1103" y="1"/>
                      <a:pt x="694" y="1"/>
                    </a:cubicBezTo>
                    <a:close/>
                  </a:path>
                </a:pathLst>
              </a:custGeom>
              <a:grp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30089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0"/>
      <p:bldP spid="1170" grpId="0"/>
      <p:bldP spid="12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104"/>
        <p:cNvGrpSpPr/>
        <p:nvPr/>
      </p:nvGrpSpPr>
      <p:grpSpPr>
        <a:xfrm>
          <a:off x="0" y="0"/>
          <a:ext cx="0" cy="0"/>
          <a:chOff x="0" y="0"/>
          <a:chExt cx="0" cy="0"/>
        </a:xfrm>
      </p:grpSpPr>
      <p:cxnSp>
        <p:nvCxnSpPr>
          <p:cNvPr id="1105" name="Google Shape;1105;p33"/>
          <p:cNvCxnSpPr>
            <a:cxnSpLocks/>
            <a:stCxn id="1106" idx="3"/>
          </p:cNvCxnSpPr>
          <p:nvPr/>
        </p:nvCxnSpPr>
        <p:spPr>
          <a:xfrm>
            <a:off x="2424503" y="2473459"/>
            <a:ext cx="2438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08" name="Google Shape;1108;p33"/>
          <p:cNvCxnSpPr>
            <a:cxnSpLocks/>
            <a:endCxn id="1109" idx="1"/>
          </p:cNvCxnSpPr>
          <p:nvPr/>
        </p:nvCxnSpPr>
        <p:spPr>
          <a:xfrm>
            <a:off x="4508236" y="2473459"/>
            <a:ext cx="1092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0" name="Google Shape;1110;p33"/>
          <p:cNvCxnSpPr>
            <a:cxnSpLocks/>
            <a:stCxn id="1109" idx="3"/>
          </p:cNvCxnSpPr>
          <p:nvPr/>
        </p:nvCxnSpPr>
        <p:spPr>
          <a:xfrm>
            <a:off x="6591969" y="2473459"/>
            <a:ext cx="2438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2" name="Google Shape;1112;p33"/>
          <p:cNvCxnSpPr>
            <a:cxnSpLocks/>
            <a:endCxn id="1113" idx="1"/>
          </p:cNvCxnSpPr>
          <p:nvPr/>
        </p:nvCxnSpPr>
        <p:spPr>
          <a:xfrm>
            <a:off x="8675703" y="2473459"/>
            <a:ext cx="1092400" cy="800"/>
          </a:xfrm>
          <a:prstGeom prst="bentConnector3">
            <a:avLst>
              <a:gd name="adj1" fmla="val 50006"/>
            </a:avLst>
          </a:prstGeom>
          <a:noFill/>
          <a:ln w="9525" cap="flat" cmpd="sng">
            <a:solidFill>
              <a:schemeClr val="dk1"/>
            </a:solidFill>
            <a:prstDash val="solid"/>
            <a:round/>
            <a:headEnd type="none" w="med" len="med"/>
            <a:tailEnd type="none" w="med" len="med"/>
          </a:ln>
        </p:spPr>
      </p:cxnSp>
      <p:cxnSp>
        <p:nvCxnSpPr>
          <p:cNvPr id="1116" name="Google Shape;1116;p33"/>
          <p:cNvCxnSpPr>
            <a:cxnSpLocks/>
            <a:stCxn id="1106" idx="2"/>
          </p:cNvCxnSpPr>
          <p:nvPr/>
        </p:nvCxnSpPr>
        <p:spPr>
          <a:xfrm rot="-5400000" flipH="1">
            <a:off x="1599719" y="3016075"/>
            <a:ext cx="658368" cy="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118" name="Google Shape;1118;p33"/>
          <p:cNvSpPr txBox="1">
            <a:spLocks noGrp="1"/>
          </p:cNvSpPr>
          <p:nvPr>
            <p:ph type="title"/>
          </p:nvPr>
        </p:nvSpPr>
        <p:spPr>
          <a:xfrm>
            <a:off x="830400" y="615179"/>
            <a:ext cx="10531200" cy="763600"/>
          </a:xfrm>
          <a:prstGeom prst="rect">
            <a:avLst/>
          </a:prstGeom>
        </p:spPr>
        <p:txBody>
          <a:bodyPr spcFirstLastPara="1" vert="horz" wrap="square" lIns="121900" tIns="121900" rIns="121900" bIns="121900" rtlCol="0" anchor="ctr" anchorCtr="0">
            <a:noAutofit/>
          </a:bodyPr>
          <a:lstStyle/>
          <a:p>
            <a:pPr algn="ctr">
              <a:spcBef>
                <a:spcPts val="0"/>
              </a:spcBef>
            </a:pPr>
            <a:r>
              <a:rPr lang="en-CA" sz="4800" dirty="0">
                <a:solidFill>
                  <a:schemeClr val="accent2"/>
                </a:solidFill>
              </a:rPr>
              <a:t>GCAMR 3-STEP STRATEGY</a:t>
            </a:r>
          </a:p>
        </p:txBody>
      </p:sp>
      <p:sp>
        <p:nvSpPr>
          <p:cNvPr id="1120" name="Google Shape;1120;p33"/>
          <p:cNvSpPr txBox="1"/>
          <p:nvPr/>
        </p:nvSpPr>
        <p:spPr>
          <a:xfrm>
            <a:off x="384200" y="4580207"/>
            <a:ext cx="2995822"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PRAYER</a:t>
            </a:r>
          </a:p>
          <a:p>
            <a:pPr algn="ctr"/>
            <a:r>
              <a:rPr lang="en" sz="2400" dirty="0">
                <a:solidFill>
                  <a:schemeClr val="dk2"/>
                </a:solidFill>
                <a:latin typeface="DM Sans"/>
                <a:ea typeface="DM Sans"/>
                <a:cs typeface="DM Sans"/>
                <a:sym typeface="DM Sans"/>
              </a:rPr>
              <a:t>(2-3 months)</a:t>
            </a:r>
          </a:p>
          <a:p>
            <a:pPr algn="ctr"/>
            <a:endParaRPr lang="en" sz="2400" dirty="0">
              <a:solidFill>
                <a:schemeClr val="dk2"/>
              </a:solidFill>
              <a:latin typeface="DM Sans"/>
              <a:ea typeface="DM Sans"/>
              <a:cs typeface="DM Sans"/>
              <a:sym typeface="DM Sans"/>
            </a:endParaRPr>
          </a:p>
          <a:p>
            <a:pPr lvl="0" algn="ctr"/>
            <a:r>
              <a:rPr lang="en-CA" sz="2400" dirty="0">
                <a:solidFill>
                  <a:schemeClr val="accent1"/>
                </a:solidFill>
              </a:rPr>
              <a:t>Module One: Theology of Mission and Islam</a:t>
            </a:r>
          </a:p>
        </p:txBody>
      </p:sp>
      <p:sp>
        <p:nvSpPr>
          <p:cNvPr id="1121" name="Google Shape;1121;p33"/>
          <p:cNvSpPr/>
          <p:nvPr/>
        </p:nvSpPr>
        <p:spPr>
          <a:xfrm>
            <a:off x="1433303"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122" name="Google Shape;1122;p33"/>
          <p:cNvGrpSpPr/>
          <p:nvPr/>
        </p:nvGrpSpPr>
        <p:grpSpPr>
          <a:xfrm>
            <a:off x="1301241" y="1845672"/>
            <a:ext cx="1254940" cy="1255320"/>
            <a:chOff x="6758975" y="3210625"/>
            <a:chExt cx="990325" cy="990625"/>
          </a:xfrm>
        </p:grpSpPr>
        <p:sp>
          <p:nvSpPr>
            <p:cNvPr id="1123" name="Google Shape;112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4" name="Google Shape;112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5" name="Google Shape;112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6" name="Google Shape;112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7" name="Google Shape;112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8" name="Google Shape;112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9" name="Google Shape;112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0" name="Google Shape;113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1" name="Google Shape;113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2" name="Google Shape;113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3" name="Google Shape;113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4" name="Google Shape;113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5" name="Google Shape;113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6" name="Google Shape;113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7" name="Google Shape;113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8" name="Google Shape;113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9" name="Google Shape;113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06" name="Google Shape;1106;p33"/>
          <p:cNvSpPr txBox="1"/>
          <p:nvPr/>
        </p:nvSpPr>
        <p:spPr>
          <a:xfrm>
            <a:off x="1433303"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1</a:t>
            </a:r>
            <a:endParaRPr sz="2400" dirty="0">
              <a:solidFill>
                <a:schemeClr val="accent2"/>
              </a:solidFill>
              <a:latin typeface="Rakkas"/>
              <a:ea typeface="Rakkas"/>
              <a:cs typeface="Rakkas"/>
              <a:sym typeface="Rakkas"/>
            </a:endParaRPr>
          </a:p>
        </p:txBody>
      </p:sp>
      <p:cxnSp>
        <p:nvCxnSpPr>
          <p:cNvPr id="1167" name="Google Shape;1167;p33"/>
          <p:cNvCxnSpPr>
            <a:cxnSpLocks/>
            <a:stCxn id="1109" idx="2"/>
          </p:cNvCxnSpPr>
          <p:nvPr/>
        </p:nvCxnSpPr>
        <p:spPr>
          <a:xfrm rot="-5400000" flipH="1">
            <a:off x="5768569" y="3016659"/>
            <a:ext cx="656400" cy="80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170" name="Google Shape;1170;p33"/>
          <p:cNvSpPr txBox="1"/>
          <p:nvPr/>
        </p:nvSpPr>
        <p:spPr>
          <a:xfrm>
            <a:off x="4638923" y="4606303"/>
            <a:ext cx="3084049"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ACTS OF KINDNESS</a:t>
            </a:r>
          </a:p>
          <a:p>
            <a:pPr algn="ctr"/>
            <a:r>
              <a:rPr lang="en" sz="2400" dirty="0">
                <a:solidFill>
                  <a:schemeClr val="dk2"/>
                </a:solidFill>
                <a:latin typeface="DM Sans"/>
                <a:ea typeface="DM Sans"/>
                <a:cs typeface="DM Sans"/>
                <a:sym typeface="DM Sans"/>
              </a:rPr>
              <a:t>(6 months)</a:t>
            </a:r>
          </a:p>
          <a:p>
            <a:pPr lvl="0" algn="ctr"/>
            <a:endParaRPr lang="en" sz="2400" dirty="0">
              <a:solidFill>
                <a:schemeClr val="dk2"/>
              </a:solidFill>
              <a:latin typeface="DM Sans"/>
              <a:ea typeface="DM Sans"/>
              <a:cs typeface="DM Sans"/>
              <a:sym typeface="DM Sans"/>
            </a:endParaRPr>
          </a:p>
          <a:p>
            <a:pPr lvl="0" algn="ctr"/>
            <a:r>
              <a:rPr lang="en-CA" sz="2400" dirty="0">
                <a:solidFill>
                  <a:schemeClr val="accent1"/>
                </a:solidFill>
              </a:rPr>
              <a:t>Module Two: Dialogue / Conversation</a:t>
            </a:r>
          </a:p>
        </p:txBody>
      </p:sp>
      <p:sp>
        <p:nvSpPr>
          <p:cNvPr id="1171" name="Google Shape;1171;p33"/>
          <p:cNvSpPr/>
          <p:nvPr/>
        </p:nvSpPr>
        <p:spPr>
          <a:xfrm>
            <a:off x="5600769"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172" name="Google Shape;1172;p33"/>
          <p:cNvGrpSpPr/>
          <p:nvPr/>
        </p:nvGrpSpPr>
        <p:grpSpPr>
          <a:xfrm>
            <a:off x="5468707" y="1845672"/>
            <a:ext cx="1254940" cy="1255320"/>
            <a:chOff x="6758975" y="3210625"/>
            <a:chExt cx="990325" cy="990625"/>
          </a:xfrm>
        </p:grpSpPr>
        <p:sp>
          <p:nvSpPr>
            <p:cNvPr id="1173" name="Google Shape;117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4" name="Google Shape;117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5" name="Google Shape;117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6" name="Google Shape;117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7" name="Google Shape;117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8" name="Google Shape;117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79" name="Google Shape;117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0" name="Google Shape;118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1" name="Google Shape;118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2" name="Google Shape;118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3" name="Google Shape;118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4" name="Google Shape;118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5" name="Google Shape;118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6" name="Google Shape;118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7" name="Google Shape;118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8" name="Google Shape;118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89" name="Google Shape;118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09" name="Google Shape;1109;p33"/>
          <p:cNvSpPr txBox="1"/>
          <p:nvPr/>
        </p:nvSpPr>
        <p:spPr>
          <a:xfrm>
            <a:off x="5600769"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2</a:t>
            </a:r>
            <a:endParaRPr sz="2400" dirty="0">
              <a:solidFill>
                <a:schemeClr val="accent2"/>
              </a:solidFill>
              <a:latin typeface="Rakkas"/>
              <a:ea typeface="Rakkas"/>
              <a:cs typeface="Rakkas"/>
              <a:sym typeface="Rakkas"/>
            </a:endParaRPr>
          </a:p>
        </p:txBody>
      </p:sp>
      <p:cxnSp>
        <p:nvCxnSpPr>
          <p:cNvPr id="1217" name="Google Shape;1217;p33"/>
          <p:cNvCxnSpPr>
            <a:cxnSpLocks/>
            <a:stCxn id="1113" idx="2"/>
          </p:cNvCxnSpPr>
          <p:nvPr/>
        </p:nvCxnSpPr>
        <p:spPr>
          <a:xfrm rot="-5400000" flipH="1">
            <a:off x="9936036" y="3016659"/>
            <a:ext cx="656400" cy="800"/>
          </a:xfrm>
          <a:prstGeom prst="bentConnector3">
            <a:avLst>
              <a:gd name="adj1" fmla="val 50003"/>
            </a:avLst>
          </a:prstGeom>
          <a:noFill/>
          <a:ln w="9525" cap="flat" cmpd="sng">
            <a:solidFill>
              <a:schemeClr val="dk1"/>
            </a:solidFill>
            <a:prstDash val="solid"/>
            <a:round/>
            <a:headEnd type="none" w="med" len="med"/>
            <a:tailEnd type="none" w="med" len="med"/>
          </a:ln>
        </p:spPr>
      </p:cxnSp>
      <p:sp>
        <p:nvSpPr>
          <p:cNvPr id="1220" name="Google Shape;1220;p33"/>
          <p:cNvSpPr txBox="1"/>
          <p:nvPr/>
        </p:nvSpPr>
        <p:spPr>
          <a:xfrm>
            <a:off x="8838978" y="4731078"/>
            <a:ext cx="2849716" cy="1463336"/>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dk2"/>
                </a:solidFill>
                <a:latin typeface="DM Sans"/>
                <a:ea typeface="DM Sans"/>
                <a:cs typeface="DM Sans"/>
                <a:sym typeface="DM Sans"/>
              </a:rPr>
              <a:t>HOUSE</a:t>
            </a:r>
          </a:p>
          <a:p>
            <a:pPr algn="ctr"/>
            <a:r>
              <a:rPr lang="en" sz="2400" dirty="0">
                <a:solidFill>
                  <a:schemeClr val="dk2"/>
                </a:solidFill>
                <a:latin typeface="DM Sans"/>
                <a:ea typeface="DM Sans"/>
                <a:cs typeface="DM Sans"/>
                <a:sym typeface="DM Sans"/>
              </a:rPr>
              <a:t>CHURCH</a:t>
            </a:r>
          </a:p>
          <a:p>
            <a:pPr lvl="0" algn="ctr"/>
            <a:endParaRPr lang="en" sz="2400" dirty="0">
              <a:solidFill>
                <a:schemeClr val="dk2"/>
              </a:solidFill>
              <a:latin typeface="DM Sans"/>
              <a:ea typeface="DM Sans"/>
              <a:cs typeface="DM Sans"/>
              <a:sym typeface="DM Sans"/>
            </a:endParaRPr>
          </a:p>
          <a:p>
            <a:pPr lvl="0" algn="ctr"/>
            <a:r>
              <a:rPr lang="en-CA" sz="2400" dirty="0">
                <a:solidFill>
                  <a:schemeClr val="accent1"/>
                </a:solidFill>
              </a:rPr>
              <a:t>Module Three: Discipleship</a:t>
            </a:r>
          </a:p>
        </p:txBody>
      </p:sp>
      <p:sp>
        <p:nvSpPr>
          <p:cNvPr id="1221" name="Google Shape;1221;p33"/>
          <p:cNvSpPr/>
          <p:nvPr/>
        </p:nvSpPr>
        <p:spPr>
          <a:xfrm>
            <a:off x="9768236" y="1977709"/>
            <a:ext cx="991200" cy="991200"/>
          </a:xfrm>
          <a:prstGeom prst="octagon">
            <a:avLst>
              <a:gd name="adj" fmla="val 29289"/>
            </a:avLst>
          </a:prstGeom>
          <a:solidFill>
            <a:srgbClr val="F0E5D2"/>
          </a:solidFill>
          <a:ln>
            <a:noFill/>
          </a:ln>
        </p:spPr>
        <p:txBody>
          <a:bodyPr spcFirstLastPara="1" wrap="square" lIns="121900" tIns="121900" rIns="121900" bIns="121900" anchor="ctr" anchorCtr="0">
            <a:noAutofit/>
          </a:bodyPr>
          <a:lstStyle/>
          <a:p>
            <a:endParaRPr sz="2400"/>
          </a:p>
        </p:txBody>
      </p:sp>
      <p:grpSp>
        <p:nvGrpSpPr>
          <p:cNvPr id="1222" name="Google Shape;1222;p33"/>
          <p:cNvGrpSpPr/>
          <p:nvPr/>
        </p:nvGrpSpPr>
        <p:grpSpPr>
          <a:xfrm>
            <a:off x="9636174" y="1845672"/>
            <a:ext cx="1254940" cy="1255320"/>
            <a:chOff x="6758975" y="3210625"/>
            <a:chExt cx="990325" cy="990625"/>
          </a:xfrm>
        </p:grpSpPr>
        <p:sp>
          <p:nvSpPr>
            <p:cNvPr id="1223" name="Google Shape;1223;p33"/>
            <p:cNvSpPr/>
            <p:nvPr/>
          </p:nvSpPr>
          <p:spPr>
            <a:xfrm>
              <a:off x="7586450" y="3390400"/>
              <a:ext cx="162850" cy="267625"/>
            </a:xfrm>
            <a:custGeom>
              <a:avLst/>
              <a:gdLst/>
              <a:ahLst/>
              <a:cxnLst/>
              <a:rect l="l" t="t" r="r" b="b"/>
              <a:pathLst>
                <a:path w="6514" h="10705" extrusionOk="0">
                  <a:moveTo>
                    <a:pt x="2096" y="0"/>
                  </a:moveTo>
                  <a:lnTo>
                    <a:pt x="1" y="7144"/>
                  </a:lnTo>
                  <a:lnTo>
                    <a:pt x="6514" y="10704"/>
                  </a:lnTo>
                  <a:lnTo>
                    <a:pt x="6514" y="4418"/>
                  </a:lnTo>
                  <a:lnTo>
                    <a:pt x="2096"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4" name="Google Shape;1224;p33"/>
            <p:cNvSpPr/>
            <p:nvPr/>
          </p:nvSpPr>
          <p:spPr>
            <a:xfrm>
              <a:off x="6993525" y="3439225"/>
              <a:ext cx="531050" cy="531325"/>
            </a:xfrm>
            <a:custGeom>
              <a:avLst/>
              <a:gdLst/>
              <a:ahLst/>
              <a:cxnLst/>
              <a:rect l="l" t="t" r="r" b="b"/>
              <a:pathLst>
                <a:path w="21242" h="21253" extrusionOk="0">
                  <a:moveTo>
                    <a:pt x="6228" y="0"/>
                  </a:moveTo>
                  <a:lnTo>
                    <a:pt x="4168" y="3751"/>
                  </a:lnTo>
                  <a:cubicBezTo>
                    <a:pt x="4061" y="3929"/>
                    <a:pt x="3930" y="4072"/>
                    <a:pt x="3751" y="4167"/>
                  </a:cubicBezTo>
                  <a:lnTo>
                    <a:pt x="1" y="6215"/>
                  </a:lnTo>
                  <a:lnTo>
                    <a:pt x="1203" y="10323"/>
                  </a:lnTo>
                  <a:cubicBezTo>
                    <a:pt x="1263" y="10501"/>
                    <a:pt x="1263" y="10716"/>
                    <a:pt x="1203" y="10906"/>
                  </a:cubicBezTo>
                  <a:lnTo>
                    <a:pt x="1" y="15014"/>
                  </a:lnTo>
                  <a:lnTo>
                    <a:pt x="3751" y="17062"/>
                  </a:lnTo>
                  <a:cubicBezTo>
                    <a:pt x="3930" y="17169"/>
                    <a:pt x="4085" y="17312"/>
                    <a:pt x="4168" y="17490"/>
                  </a:cubicBezTo>
                  <a:lnTo>
                    <a:pt x="6228" y="21253"/>
                  </a:lnTo>
                  <a:lnTo>
                    <a:pt x="10335" y="20038"/>
                  </a:lnTo>
                  <a:cubicBezTo>
                    <a:pt x="10425" y="20014"/>
                    <a:pt x="10520" y="20003"/>
                    <a:pt x="10617" y="20003"/>
                  </a:cubicBezTo>
                  <a:cubicBezTo>
                    <a:pt x="10713" y="20003"/>
                    <a:pt x="10812" y="20014"/>
                    <a:pt x="10907" y="20038"/>
                  </a:cubicBezTo>
                  <a:lnTo>
                    <a:pt x="15015" y="21253"/>
                  </a:lnTo>
                  <a:lnTo>
                    <a:pt x="17074" y="17490"/>
                  </a:lnTo>
                  <a:cubicBezTo>
                    <a:pt x="17181" y="17312"/>
                    <a:pt x="17312" y="17157"/>
                    <a:pt x="17491" y="17074"/>
                  </a:cubicBezTo>
                  <a:lnTo>
                    <a:pt x="21241" y="15014"/>
                  </a:lnTo>
                  <a:lnTo>
                    <a:pt x="20039" y="10906"/>
                  </a:lnTo>
                  <a:cubicBezTo>
                    <a:pt x="19979" y="10728"/>
                    <a:pt x="19979" y="10513"/>
                    <a:pt x="20039" y="10323"/>
                  </a:cubicBezTo>
                  <a:lnTo>
                    <a:pt x="21241" y="6215"/>
                  </a:lnTo>
                  <a:lnTo>
                    <a:pt x="17491" y="4167"/>
                  </a:lnTo>
                  <a:cubicBezTo>
                    <a:pt x="17312" y="4060"/>
                    <a:pt x="17170" y="3929"/>
                    <a:pt x="17074" y="3751"/>
                  </a:cubicBezTo>
                  <a:lnTo>
                    <a:pt x="15015" y="0"/>
                  </a:lnTo>
                  <a:lnTo>
                    <a:pt x="10907" y="1203"/>
                  </a:lnTo>
                  <a:cubicBezTo>
                    <a:pt x="10818" y="1232"/>
                    <a:pt x="10722" y="1247"/>
                    <a:pt x="10626" y="1247"/>
                  </a:cubicBezTo>
                  <a:cubicBezTo>
                    <a:pt x="10529" y="1247"/>
                    <a:pt x="10431" y="1232"/>
                    <a:pt x="10335" y="1203"/>
                  </a:cubicBezTo>
                  <a:lnTo>
                    <a:pt x="6228"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5" name="Google Shape;1225;p33"/>
            <p:cNvSpPr/>
            <p:nvPr/>
          </p:nvSpPr>
          <p:spPr>
            <a:xfrm>
              <a:off x="7420075" y="3866050"/>
              <a:ext cx="168800" cy="168800"/>
            </a:xfrm>
            <a:custGeom>
              <a:avLst/>
              <a:gdLst/>
              <a:ahLst/>
              <a:cxnLst/>
              <a:rect l="l" t="t" r="r" b="b"/>
              <a:pathLst>
                <a:path w="6752" h="6752" extrusionOk="0">
                  <a:moveTo>
                    <a:pt x="4775" y="1"/>
                  </a:moveTo>
                  <a:lnTo>
                    <a:pt x="1691" y="1679"/>
                  </a:lnTo>
                  <a:lnTo>
                    <a:pt x="0" y="4775"/>
                  </a:lnTo>
                  <a:lnTo>
                    <a:pt x="6751" y="6751"/>
                  </a:lnTo>
                  <a:lnTo>
                    <a:pt x="477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6" name="Google Shape;1226;p33"/>
            <p:cNvSpPr/>
            <p:nvPr/>
          </p:nvSpPr>
          <p:spPr>
            <a:xfrm>
              <a:off x="7174500" y="3992250"/>
              <a:ext cx="168800" cy="179525"/>
            </a:xfrm>
            <a:custGeom>
              <a:avLst/>
              <a:gdLst/>
              <a:ahLst/>
              <a:cxnLst/>
              <a:rect l="l" t="t" r="r" b="b"/>
              <a:pathLst>
                <a:path w="6752" h="7181" extrusionOk="0">
                  <a:moveTo>
                    <a:pt x="3382" y="1"/>
                  </a:moveTo>
                  <a:lnTo>
                    <a:pt x="1" y="1001"/>
                  </a:lnTo>
                  <a:lnTo>
                    <a:pt x="3382" y="7180"/>
                  </a:lnTo>
                  <a:lnTo>
                    <a:pt x="6752" y="1001"/>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7" name="Google Shape;1227;p33"/>
            <p:cNvSpPr/>
            <p:nvPr/>
          </p:nvSpPr>
          <p:spPr>
            <a:xfrm>
              <a:off x="6928650" y="3866050"/>
              <a:ext cx="168775" cy="168800"/>
            </a:xfrm>
            <a:custGeom>
              <a:avLst/>
              <a:gdLst/>
              <a:ahLst/>
              <a:cxnLst/>
              <a:rect l="l" t="t" r="r" b="b"/>
              <a:pathLst>
                <a:path w="6751" h="6752" extrusionOk="0">
                  <a:moveTo>
                    <a:pt x="1977" y="1"/>
                  </a:moveTo>
                  <a:lnTo>
                    <a:pt x="0" y="6751"/>
                  </a:lnTo>
                  <a:lnTo>
                    <a:pt x="6751" y="4775"/>
                  </a:lnTo>
                  <a:lnTo>
                    <a:pt x="5072" y="1679"/>
                  </a:lnTo>
                  <a:lnTo>
                    <a:pt x="1977"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8" name="Google Shape;1228;p33"/>
            <p:cNvSpPr/>
            <p:nvPr/>
          </p:nvSpPr>
          <p:spPr>
            <a:xfrm>
              <a:off x="6792025" y="3619900"/>
              <a:ext cx="178900" cy="169075"/>
            </a:xfrm>
            <a:custGeom>
              <a:avLst/>
              <a:gdLst/>
              <a:ahLst/>
              <a:cxnLst/>
              <a:rect l="l" t="t" r="r" b="b"/>
              <a:pathLst>
                <a:path w="7156" h="6763" extrusionOk="0">
                  <a:moveTo>
                    <a:pt x="6180" y="0"/>
                  </a:moveTo>
                  <a:lnTo>
                    <a:pt x="0" y="3382"/>
                  </a:lnTo>
                  <a:lnTo>
                    <a:pt x="6180" y="6763"/>
                  </a:lnTo>
                  <a:lnTo>
                    <a:pt x="7156" y="3382"/>
                  </a:lnTo>
                  <a:lnTo>
                    <a:pt x="6180"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29" name="Google Shape;1229;p33"/>
            <p:cNvSpPr/>
            <p:nvPr/>
          </p:nvSpPr>
          <p:spPr>
            <a:xfrm>
              <a:off x="6928650" y="3374325"/>
              <a:ext cx="168775" cy="169100"/>
            </a:xfrm>
            <a:custGeom>
              <a:avLst/>
              <a:gdLst/>
              <a:ahLst/>
              <a:cxnLst/>
              <a:rect l="l" t="t" r="r" b="b"/>
              <a:pathLst>
                <a:path w="6751" h="6764" extrusionOk="0">
                  <a:moveTo>
                    <a:pt x="0" y="1"/>
                  </a:moveTo>
                  <a:lnTo>
                    <a:pt x="1977" y="6763"/>
                  </a:lnTo>
                  <a:lnTo>
                    <a:pt x="5072" y="5061"/>
                  </a:lnTo>
                  <a:lnTo>
                    <a:pt x="6751" y="1989"/>
                  </a:lnTo>
                  <a:lnTo>
                    <a:pt x="0"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0" name="Google Shape;1230;p33"/>
            <p:cNvSpPr/>
            <p:nvPr/>
          </p:nvSpPr>
          <p:spPr>
            <a:xfrm>
              <a:off x="7174500" y="3237400"/>
              <a:ext cx="168800" cy="179525"/>
            </a:xfrm>
            <a:custGeom>
              <a:avLst/>
              <a:gdLst/>
              <a:ahLst/>
              <a:cxnLst/>
              <a:rect l="l" t="t" r="r" b="b"/>
              <a:pathLst>
                <a:path w="6752" h="7181" extrusionOk="0">
                  <a:moveTo>
                    <a:pt x="3382" y="1"/>
                  </a:moveTo>
                  <a:lnTo>
                    <a:pt x="1" y="6180"/>
                  </a:lnTo>
                  <a:lnTo>
                    <a:pt x="3382" y="7180"/>
                  </a:lnTo>
                  <a:lnTo>
                    <a:pt x="6752" y="6180"/>
                  </a:lnTo>
                  <a:lnTo>
                    <a:pt x="3382"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1" name="Google Shape;1231;p33"/>
            <p:cNvSpPr/>
            <p:nvPr/>
          </p:nvSpPr>
          <p:spPr>
            <a:xfrm>
              <a:off x="7420075" y="3374325"/>
              <a:ext cx="168800" cy="169100"/>
            </a:xfrm>
            <a:custGeom>
              <a:avLst/>
              <a:gdLst/>
              <a:ahLst/>
              <a:cxnLst/>
              <a:rect l="l" t="t" r="r" b="b"/>
              <a:pathLst>
                <a:path w="6752" h="6764" extrusionOk="0">
                  <a:moveTo>
                    <a:pt x="6751" y="1"/>
                  </a:moveTo>
                  <a:lnTo>
                    <a:pt x="0" y="1989"/>
                  </a:lnTo>
                  <a:lnTo>
                    <a:pt x="1691" y="5061"/>
                  </a:lnTo>
                  <a:lnTo>
                    <a:pt x="4775" y="6763"/>
                  </a:lnTo>
                  <a:lnTo>
                    <a:pt x="6751"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2" name="Google Shape;1232;p33"/>
            <p:cNvSpPr/>
            <p:nvPr/>
          </p:nvSpPr>
          <p:spPr>
            <a:xfrm>
              <a:off x="7546575" y="3619900"/>
              <a:ext cx="179225" cy="169075"/>
            </a:xfrm>
            <a:custGeom>
              <a:avLst/>
              <a:gdLst/>
              <a:ahLst/>
              <a:cxnLst/>
              <a:rect l="l" t="t" r="r" b="b"/>
              <a:pathLst>
                <a:path w="7169" h="6763" extrusionOk="0">
                  <a:moveTo>
                    <a:pt x="1001" y="0"/>
                  </a:moveTo>
                  <a:lnTo>
                    <a:pt x="1" y="3382"/>
                  </a:lnTo>
                  <a:lnTo>
                    <a:pt x="1001" y="6763"/>
                  </a:lnTo>
                  <a:lnTo>
                    <a:pt x="7168" y="3382"/>
                  </a:lnTo>
                  <a:lnTo>
                    <a:pt x="100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3" name="Google Shape;1233;p33"/>
            <p:cNvSpPr/>
            <p:nvPr/>
          </p:nvSpPr>
          <p:spPr>
            <a:xfrm>
              <a:off x="7303700" y="3210625"/>
              <a:ext cx="269700" cy="166400"/>
            </a:xfrm>
            <a:custGeom>
              <a:avLst/>
              <a:gdLst/>
              <a:ahLst/>
              <a:cxnLst/>
              <a:rect l="l" t="t" r="r" b="b"/>
              <a:pathLst>
                <a:path w="10788" h="6656" extrusionOk="0">
                  <a:moveTo>
                    <a:pt x="0" y="0"/>
                  </a:moveTo>
                  <a:lnTo>
                    <a:pt x="3643" y="6656"/>
                  </a:lnTo>
                  <a:lnTo>
                    <a:pt x="10787" y="4560"/>
                  </a:lnTo>
                  <a:lnTo>
                    <a:pt x="621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4" name="Google Shape;1234;p33"/>
            <p:cNvSpPr/>
            <p:nvPr/>
          </p:nvSpPr>
          <p:spPr>
            <a:xfrm>
              <a:off x="6936975" y="3210625"/>
              <a:ext cx="277450" cy="166400"/>
            </a:xfrm>
            <a:custGeom>
              <a:avLst/>
              <a:gdLst/>
              <a:ahLst/>
              <a:cxnLst/>
              <a:rect l="l" t="t" r="r" b="b"/>
              <a:pathLst>
                <a:path w="11098" h="6656" extrusionOk="0">
                  <a:moveTo>
                    <a:pt x="4465" y="0"/>
                  </a:moveTo>
                  <a:lnTo>
                    <a:pt x="1" y="4465"/>
                  </a:lnTo>
                  <a:lnTo>
                    <a:pt x="7442" y="6656"/>
                  </a:lnTo>
                  <a:lnTo>
                    <a:pt x="11097"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5" name="Google Shape;1235;p33"/>
            <p:cNvSpPr/>
            <p:nvPr/>
          </p:nvSpPr>
          <p:spPr>
            <a:xfrm>
              <a:off x="6758975" y="3382650"/>
              <a:ext cx="172075" cy="280425"/>
            </a:xfrm>
            <a:custGeom>
              <a:avLst/>
              <a:gdLst/>
              <a:ahLst/>
              <a:cxnLst/>
              <a:rect l="l" t="t" r="r" b="b"/>
              <a:pathLst>
                <a:path w="6883" h="11217" extrusionOk="0">
                  <a:moveTo>
                    <a:pt x="4715" y="1"/>
                  </a:moveTo>
                  <a:lnTo>
                    <a:pt x="1" y="4728"/>
                  </a:lnTo>
                  <a:lnTo>
                    <a:pt x="1" y="11217"/>
                  </a:lnTo>
                  <a:lnTo>
                    <a:pt x="6882" y="7454"/>
                  </a:lnTo>
                  <a:lnTo>
                    <a:pt x="4715"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6" name="Google Shape;1236;p33"/>
            <p:cNvSpPr/>
            <p:nvPr/>
          </p:nvSpPr>
          <p:spPr>
            <a:xfrm>
              <a:off x="6758975" y="3745800"/>
              <a:ext cx="172075" cy="282800"/>
            </a:xfrm>
            <a:custGeom>
              <a:avLst/>
              <a:gdLst/>
              <a:ahLst/>
              <a:cxnLst/>
              <a:rect l="l" t="t" r="r" b="b"/>
              <a:pathLst>
                <a:path w="6883" h="11312" extrusionOk="0">
                  <a:moveTo>
                    <a:pt x="1" y="0"/>
                  </a:moveTo>
                  <a:lnTo>
                    <a:pt x="1" y="6608"/>
                  </a:lnTo>
                  <a:lnTo>
                    <a:pt x="4680" y="11311"/>
                  </a:lnTo>
                  <a:lnTo>
                    <a:pt x="6882" y="3775"/>
                  </a:lnTo>
                  <a:lnTo>
                    <a:pt x="1"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7" name="Google Shape;1237;p33"/>
            <p:cNvSpPr/>
            <p:nvPr/>
          </p:nvSpPr>
          <p:spPr>
            <a:xfrm>
              <a:off x="6934900" y="4032150"/>
              <a:ext cx="281000" cy="169100"/>
            </a:xfrm>
            <a:custGeom>
              <a:avLst/>
              <a:gdLst/>
              <a:ahLst/>
              <a:cxnLst/>
              <a:rect l="l" t="t" r="r" b="b"/>
              <a:pathLst>
                <a:path w="11240" h="6764" extrusionOk="0">
                  <a:moveTo>
                    <a:pt x="7525" y="0"/>
                  </a:moveTo>
                  <a:lnTo>
                    <a:pt x="0" y="2203"/>
                  </a:lnTo>
                  <a:lnTo>
                    <a:pt x="4548" y="6763"/>
                  </a:lnTo>
                  <a:lnTo>
                    <a:pt x="11240" y="6763"/>
                  </a:lnTo>
                  <a:lnTo>
                    <a:pt x="7525"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8" name="Google Shape;1238;p33"/>
            <p:cNvSpPr/>
            <p:nvPr/>
          </p:nvSpPr>
          <p:spPr>
            <a:xfrm>
              <a:off x="7302200" y="4032150"/>
              <a:ext cx="272975" cy="169100"/>
            </a:xfrm>
            <a:custGeom>
              <a:avLst/>
              <a:gdLst/>
              <a:ahLst/>
              <a:cxnLst/>
              <a:rect l="l" t="t" r="r" b="b"/>
              <a:pathLst>
                <a:path w="10919" h="6764" extrusionOk="0">
                  <a:moveTo>
                    <a:pt x="3703" y="0"/>
                  </a:moveTo>
                  <a:lnTo>
                    <a:pt x="1" y="6763"/>
                  </a:lnTo>
                  <a:lnTo>
                    <a:pt x="6275" y="6763"/>
                  </a:lnTo>
                  <a:lnTo>
                    <a:pt x="10919" y="2120"/>
                  </a:lnTo>
                  <a:lnTo>
                    <a:pt x="3703" y="0"/>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39" name="Google Shape;1239;p33"/>
            <p:cNvSpPr/>
            <p:nvPr/>
          </p:nvSpPr>
          <p:spPr>
            <a:xfrm>
              <a:off x="7586450" y="3751450"/>
              <a:ext cx="162850" cy="269700"/>
            </a:xfrm>
            <a:custGeom>
              <a:avLst/>
              <a:gdLst/>
              <a:ahLst/>
              <a:cxnLst/>
              <a:rect l="l" t="t" r="r" b="b"/>
              <a:pathLst>
                <a:path w="6514" h="10788" extrusionOk="0">
                  <a:moveTo>
                    <a:pt x="6514" y="1"/>
                  </a:moveTo>
                  <a:lnTo>
                    <a:pt x="1" y="3549"/>
                  </a:lnTo>
                  <a:lnTo>
                    <a:pt x="2108" y="10788"/>
                  </a:lnTo>
                  <a:lnTo>
                    <a:pt x="6514" y="6382"/>
                  </a:lnTo>
                  <a:lnTo>
                    <a:pt x="6514"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113" name="Google Shape;1113;p33"/>
          <p:cNvSpPr txBox="1"/>
          <p:nvPr/>
        </p:nvSpPr>
        <p:spPr>
          <a:xfrm>
            <a:off x="9768236" y="2258059"/>
            <a:ext cx="991200" cy="430800"/>
          </a:xfrm>
          <a:prstGeom prst="rect">
            <a:avLst/>
          </a:prstGeom>
          <a:noFill/>
          <a:ln>
            <a:noFill/>
          </a:ln>
        </p:spPr>
        <p:txBody>
          <a:bodyPr spcFirstLastPara="1" wrap="square" lIns="121900" tIns="121900" rIns="121900" bIns="121900" anchor="ctr" anchorCtr="0">
            <a:noAutofit/>
          </a:bodyPr>
          <a:lstStyle/>
          <a:p>
            <a:pPr algn="ctr"/>
            <a:r>
              <a:rPr lang="en" sz="2400" dirty="0">
                <a:solidFill>
                  <a:schemeClr val="accent2"/>
                </a:solidFill>
                <a:latin typeface="Rakkas"/>
                <a:ea typeface="Rakkas"/>
                <a:cs typeface="Rakkas"/>
                <a:sym typeface="Rakkas"/>
              </a:rPr>
              <a:t>3</a:t>
            </a:r>
            <a:endParaRPr sz="2400" dirty="0">
              <a:solidFill>
                <a:schemeClr val="accent2"/>
              </a:solidFill>
              <a:latin typeface="Rakkas"/>
              <a:ea typeface="Rakkas"/>
              <a:cs typeface="Rakkas"/>
              <a:sym typeface="Rakkas"/>
            </a:endParaRPr>
          </a:p>
        </p:txBody>
      </p:sp>
      <p:grpSp>
        <p:nvGrpSpPr>
          <p:cNvPr id="20" name="Group 19">
            <a:extLst>
              <a:ext uri="{FF2B5EF4-FFF2-40B4-BE49-F238E27FC236}">
                <a16:creationId xmlns:a16="http://schemas.microsoft.com/office/drawing/2014/main" id="{B3C397F9-3305-BBC9-ADF5-C4411D7E144B}"/>
              </a:ext>
            </a:extLst>
          </p:cNvPr>
          <p:cNvGrpSpPr/>
          <p:nvPr/>
        </p:nvGrpSpPr>
        <p:grpSpPr>
          <a:xfrm>
            <a:off x="659187" y="3170434"/>
            <a:ext cx="10809582" cy="1662312"/>
            <a:chOff x="523858" y="2508972"/>
            <a:chExt cx="8107187" cy="1246734"/>
          </a:xfrm>
        </p:grpSpPr>
        <p:sp>
          <p:nvSpPr>
            <p:cNvPr id="21" name="Google Shape;1117;p33">
              <a:extLst>
                <a:ext uri="{FF2B5EF4-FFF2-40B4-BE49-F238E27FC236}">
                  <a16:creationId xmlns:a16="http://schemas.microsoft.com/office/drawing/2014/main" id="{68BFDC74-F7FC-6850-85DF-BBAB68BAD6E0}"/>
                </a:ext>
              </a:extLst>
            </p:cNvPr>
            <p:cNvSpPr/>
            <p:nvPr/>
          </p:nvSpPr>
          <p:spPr>
            <a:xfrm>
              <a:off x="10535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2" name="Google Shape;1115;p33">
              <a:extLst>
                <a:ext uri="{FF2B5EF4-FFF2-40B4-BE49-F238E27FC236}">
                  <a16:creationId xmlns:a16="http://schemas.microsoft.com/office/drawing/2014/main" id="{37D09E17-7DEE-9D14-06CD-21539DB17BBB}"/>
                </a:ext>
              </a:extLst>
            </p:cNvPr>
            <p:cNvSpPr txBox="1"/>
            <p:nvPr/>
          </p:nvSpPr>
          <p:spPr>
            <a:xfrm>
              <a:off x="523858" y="3353406"/>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PREPARATION</a:t>
              </a:r>
              <a:endParaRPr sz="2400" dirty="0">
                <a:solidFill>
                  <a:schemeClr val="accent2"/>
                </a:solidFill>
                <a:latin typeface="Rakkas"/>
                <a:ea typeface="Rakkas"/>
                <a:cs typeface="Rakkas"/>
                <a:sym typeface="Rakkas"/>
              </a:endParaRPr>
            </a:p>
          </p:txBody>
        </p:sp>
        <p:sp>
          <p:nvSpPr>
            <p:cNvPr id="23" name="Google Shape;1168;p33">
              <a:extLst>
                <a:ext uri="{FF2B5EF4-FFF2-40B4-BE49-F238E27FC236}">
                  <a16:creationId xmlns:a16="http://schemas.microsoft.com/office/drawing/2014/main" id="{6C3F2F10-6C5F-F8FC-5871-51179E8537F2}"/>
                </a:ext>
              </a:extLst>
            </p:cNvPr>
            <p:cNvSpPr/>
            <p:nvPr/>
          </p:nvSpPr>
          <p:spPr>
            <a:xfrm>
              <a:off x="41791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4" name="Google Shape;1166;p33">
              <a:extLst>
                <a:ext uri="{FF2B5EF4-FFF2-40B4-BE49-F238E27FC236}">
                  <a16:creationId xmlns:a16="http://schemas.microsoft.com/office/drawing/2014/main" id="{A96DDB90-8854-121F-61AD-7427F6404C6C}"/>
                </a:ext>
              </a:extLst>
            </p:cNvPr>
            <p:cNvSpPr txBox="1"/>
            <p:nvPr/>
          </p:nvSpPr>
          <p:spPr>
            <a:xfrm>
              <a:off x="3663133" y="3289780"/>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ACTION</a:t>
              </a:r>
              <a:endParaRPr sz="2400" dirty="0">
                <a:solidFill>
                  <a:schemeClr val="accent2"/>
                </a:solidFill>
                <a:latin typeface="Rakkas"/>
                <a:ea typeface="Rakkas"/>
                <a:cs typeface="Rakkas"/>
                <a:sym typeface="Rakkas"/>
              </a:endParaRPr>
            </a:p>
          </p:txBody>
        </p:sp>
        <p:sp>
          <p:nvSpPr>
            <p:cNvPr id="25" name="Google Shape;1218;p33">
              <a:extLst>
                <a:ext uri="{FF2B5EF4-FFF2-40B4-BE49-F238E27FC236}">
                  <a16:creationId xmlns:a16="http://schemas.microsoft.com/office/drawing/2014/main" id="{48E06F09-9915-3885-EDAF-BB5A4FCD60F6}"/>
                </a:ext>
              </a:extLst>
            </p:cNvPr>
            <p:cNvSpPr/>
            <p:nvPr/>
          </p:nvSpPr>
          <p:spPr>
            <a:xfrm>
              <a:off x="7304739" y="2508972"/>
              <a:ext cx="786300" cy="786600"/>
            </a:xfrm>
            <a:prstGeom prst="star8">
              <a:avLst>
                <a:gd name="adj" fmla="val 37500"/>
              </a:avLst>
            </a:pr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1216;p33">
              <a:extLst>
                <a:ext uri="{FF2B5EF4-FFF2-40B4-BE49-F238E27FC236}">
                  <a16:creationId xmlns:a16="http://schemas.microsoft.com/office/drawing/2014/main" id="{D7E13E93-D08C-4210-0B4B-A16FAD314208}"/>
                </a:ext>
              </a:extLst>
            </p:cNvPr>
            <p:cNvSpPr txBox="1"/>
            <p:nvPr/>
          </p:nvSpPr>
          <p:spPr>
            <a:xfrm>
              <a:off x="6802245" y="3225438"/>
              <a:ext cx="1828800" cy="402300"/>
            </a:xfrm>
            <a:prstGeom prst="rect">
              <a:avLst/>
            </a:prstGeom>
            <a:noFill/>
            <a:ln>
              <a:noFill/>
            </a:ln>
          </p:spPr>
          <p:txBody>
            <a:bodyPr spcFirstLastPara="1" wrap="square" lIns="121900" tIns="121900" rIns="121900" bIns="121900" anchor="t" anchorCtr="0">
              <a:noAutofit/>
            </a:bodyPr>
            <a:lstStyle/>
            <a:p>
              <a:pPr algn="ctr"/>
              <a:r>
                <a:rPr lang="en" sz="2400" dirty="0">
                  <a:solidFill>
                    <a:schemeClr val="accent2"/>
                  </a:solidFill>
                  <a:latin typeface="Rakkas"/>
                  <a:ea typeface="Rakkas"/>
                  <a:cs typeface="Rakkas"/>
                  <a:sym typeface="Rakkas"/>
                </a:rPr>
                <a:t>ASSIMILATION</a:t>
              </a:r>
              <a:endParaRPr sz="2400" dirty="0">
                <a:solidFill>
                  <a:schemeClr val="accent2"/>
                </a:solidFill>
                <a:latin typeface="Rakkas"/>
                <a:ea typeface="Rakkas"/>
                <a:cs typeface="Rakkas"/>
                <a:sym typeface="Rakkas"/>
              </a:endParaRPr>
            </a:p>
          </p:txBody>
        </p:sp>
        <p:sp>
          <p:nvSpPr>
            <p:cNvPr id="27" name="Google Shape;1741;p41">
              <a:extLst>
                <a:ext uri="{FF2B5EF4-FFF2-40B4-BE49-F238E27FC236}">
                  <a16:creationId xmlns:a16="http://schemas.microsoft.com/office/drawing/2014/main" id="{5AD6C118-BDDA-A9C6-78D8-00F0008FA3D8}"/>
                </a:ext>
              </a:extLst>
            </p:cNvPr>
            <p:cNvSpPr/>
            <p:nvPr/>
          </p:nvSpPr>
          <p:spPr>
            <a:xfrm>
              <a:off x="1266448" y="2720185"/>
              <a:ext cx="372704" cy="371585"/>
            </a:xfrm>
            <a:custGeom>
              <a:avLst/>
              <a:gdLst/>
              <a:ahLst/>
              <a:cxnLst/>
              <a:rect l="l" t="t" r="r" b="b"/>
              <a:pathLst>
                <a:path w="13993" h="13951" extrusionOk="0">
                  <a:moveTo>
                    <a:pt x="4692" y="818"/>
                  </a:moveTo>
                  <a:cubicBezTo>
                    <a:pt x="4796" y="818"/>
                    <a:pt x="4900" y="857"/>
                    <a:pt x="4979" y="936"/>
                  </a:cubicBezTo>
                  <a:lnTo>
                    <a:pt x="7204" y="3157"/>
                  </a:lnTo>
                  <a:cubicBezTo>
                    <a:pt x="7169" y="3185"/>
                    <a:pt x="7134" y="3215"/>
                    <a:pt x="7099" y="3250"/>
                  </a:cubicBezTo>
                  <a:cubicBezTo>
                    <a:pt x="6929" y="3420"/>
                    <a:pt x="6807" y="3625"/>
                    <a:pt x="6736" y="3842"/>
                  </a:cubicBezTo>
                  <a:lnTo>
                    <a:pt x="4405" y="1517"/>
                  </a:lnTo>
                  <a:cubicBezTo>
                    <a:pt x="4247" y="1352"/>
                    <a:pt x="4247" y="1095"/>
                    <a:pt x="4405" y="936"/>
                  </a:cubicBezTo>
                  <a:cubicBezTo>
                    <a:pt x="4484" y="857"/>
                    <a:pt x="4588" y="818"/>
                    <a:pt x="4692" y="818"/>
                  </a:cubicBezTo>
                  <a:close/>
                  <a:moveTo>
                    <a:pt x="8926" y="2630"/>
                  </a:moveTo>
                  <a:cubicBezTo>
                    <a:pt x="8950" y="2630"/>
                    <a:pt x="8991" y="2636"/>
                    <a:pt x="9026" y="2671"/>
                  </a:cubicBezTo>
                  <a:lnTo>
                    <a:pt x="11562" y="5206"/>
                  </a:lnTo>
                  <a:cubicBezTo>
                    <a:pt x="11826" y="5469"/>
                    <a:pt x="11978" y="5850"/>
                    <a:pt x="11983" y="6272"/>
                  </a:cubicBezTo>
                  <a:cubicBezTo>
                    <a:pt x="11995" y="6864"/>
                    <a:pt x="12229" y="7415"/>
                    <a:pt x="12651" y="7836"/>
                  </a:cubicBezTo>
                  <a:lnTo>
                    <a:pt x="12967" y="8152"/>
                  </a:lnTo>
                  <a:lnTo>
                    <a:pt x="12388" y="8732"/>
                  </a:lnTo>
                  <a:lnTo>
                    <a:pt x="12072" y="8410"/>
                  </a:lnTo>
                  <a:cubicBezTo>
                    <a:pt x="11797" y="8140"/>
                    <a:pt x="11650" y="7772"/>
                    <a:pt x="11650" y="7385"/>
                  </a:cubicBezTo>
                  <a:cubicBezTo>
                    <a:pt x="11650" y="6782"/>
                    <a:pt x="11410" y="6214"/>
                    <a:pt x="10983" y="5780"/>
                  </a:cubicBezTo>
                  <a:lnTo>
                    <a:pt x="9718" y="4515"/>
                  </a:lnTo>
                  <a:lnTo>
                    <a:pt x="8832" y="3631"/>
                  </a:lnTo>
                  <a:cubicBezTo>
                    <a:pt x="8569" y="3368"/>
                    <a:pt x="8569" y="2934"/>
                    <a:pt x="8832" y="2671"/>
                  </a:cubicBezTo>
                  <a:cubicBezTo>
                    <a:pt x="8867" y="2636"/>
                    <a:pt x="8909" y="2630"/>
                    <a:pt x="8926" y="2630"/>
                  </a:cubicBezTo>
                  <a:close/>
                  <a:moveTo>
                    <a:pt x="3538" y="1972"/>
                  </a:moveTo>
                  <a:cubicBezTo>
                    <a:pt x="3642" y="1972"/>
                    <a:pt x="3746" y="2011"/>
                    <a:pt x="3825" y="2090"/>
                  </a:cubicBezTo>
                  <a:lnTo>
                    <a:pt x="8640" y="6904"/>
                  </a:lnTo>
                  <a:cubicBezTo>
                    <a:pt x="8718" y="6984"/>
                    <a:pt x="8822" y="7023"/>
                    <a:pt x="8927" y="7023"/>
                  </a:cubicBezTo>
                  <a:cubicBezTo>
                    <a:pt x="9032" y="7023"/>
                    <a:pt x="9137" y="6984"/>
                    <a:pt x="9219" y="6904"/>
                  </a:cubicBezTo>
                  <a:cubicBezTo>
                    <a:pt x="9377" y="6747"/>
                    <a:pt x="9377" y="6488"/>
                    <a:pt x="9219" y="6325"/>
                  </a:cubicBezTo>
                  <a:lnTo>
                    <a:pt x="7680" y="4790"/>
                  </a:lnTo>
                  <a:cubicBezTo>
                    <a:pt x="7415" y="4520"/>
                    <a:pt x="7415" y="4093"/>
                    <a:pt x="7680" y="3825"/>
                  </a:cubicBezTo>
                  <a:cubicBezTo>
                    <a:pt x="7715" y="3790"/>
                    <a:pt x="7755" y="3783"/>
                    <a:pt x="7772" y="3783"/>
                  </a:cubicBezTo>
                  <a:cubicBezTo>
                    <a:pt x="7796" y="3783"/>
                    <a:pt x="7837" y="3790"/>
                    <a:pt x="7872" y="3825"/>
                  </a:cubicBezTo>
                  <a:lnTo>
                    <a:pt x="10402" y="6360"/>
                  </a:lnTo>
                  <a:cubicBezTo>
                    <a:pt x="10678" y="6636"/>
                    <a:pt x="10829" y="6998"/>
                    <a:pt x="10829" y="7385"/>
                  </a:cubicBezTo>
                  <a:cubicBezTo>
                    <a:pt x="10829" y="7994"/>
                    <a:pt x="11064" y="8561"/>
                    <a:pt x="11491" y="8990"/>
                  </a:cubicBezTo>
                  <a:lnTo>
                    <a:pt x="11813" y="9306"/>
                  </a:lnTo>
                  <a:lnTo>
                    <a:pt x="8153" y="12967"/>
                  </a:lnTo>
                  <a:lnTo>
                    <a:pt x="7837" y="12650"/>
                  </a:lnTo>
                  <a:cubicBezTo>
                    <a:pt x="7410" y="12216"/>
                    <a:pt x="6842" y="11983"/>
                    <a:pt x="6232" y="11983"/>
                  </a:cubicBezTo>
                  <a:cubicBezTo>
                    <a:pt x="5845" y="11983"/>
                    <a:pt x="5483" y="11829"/>
                    <a:pt x="5207" y="11561"/>
                  </a:cubicBezTo>
                  <a:lnTo>
                    <a:pt x="2671" y="9025"/>
                  </a:lnTo>
                  <a:lnTo>
                    <a:pt x="938" y="7291"/>
                  </a:lnTo>
                  <a:cubicBezTo>
                    <a:pt x="862" y="7215"/>
                    <a:pt x="820" y="7110"/>
                    <a:pt x="820" y="7004"/>
                  </a:cubicBezTo>
                  <a:cubicBezTo>
                    <a:pt x="820" y="6893"/>
                    <a:pt x="862" y="6788"/>
                    <a:pt x="938" y="6712"/>
                  </a:cubicBezTo>
                  <a:cubicBezTo>
                    <a:pt x="1017" y="6632"/>
                    <a:pt x="1122" y="6593"/>
                    <a:pt x="1228" y="6593"/>
                  </a:cubicBezTo>
                  <a:cubicBezTo>
                    <a:pt x="1333" y="6593"/>
                    <a:pt x="1439" y="6632"/>
                    <a:pt x="1517" y="6712"/>
                  </a:cubicBezTo>
                  <a:lnTo>
                    <a:pt x="3252" y="8445"/>
                  </a:lnTo>
                  <a:cubicBezTo>
                    <a:pt x="3331" y="8524"/>
                    <a:pt x="3434" y="8564"/>
                    <a:pt x="3538" y="8564"/>
                  </a:cubicBezTo>
                  <a:cubicBezTo>
                    <a:pt x="3642" y="8564"/>
                    <a:pt x="3746" y="8524"/>
                    <a:pt x="3825" y="8445"/>
                  </a:cubicBezTo>
                  <a:cubicBezTo>
                    <a:pt x="3983" y="8287"/>
                    <a:pt x="3983" y="8029"/>
                    <a:pt x="3825" y="7866"/>
                  </a:cubicBezTo>
                  <a:lnTo>
                    <a:pt x="2092" y="6137"/>
                  </a:lnTo>
                  <a:lnTo>
                    <a:pt x="938" y="4977"/>
                  </a:lnTo>
                  <a:cubicBezTo>
                    <a:pt x="780" y="4820"/>
                    <a:pt x="780" y="4563"/>
                    <a:pt x="938" y="4404"/>
                  </a:cubicBezTo>
                  <a:cubicBezTo>
                    <a:pt x="1017" y="4325"/>
                    <a:pt x="1122" y="4286"/>
                    <a:pt x="1228" y="4286"/>
                  </a:cubicBezTo>
                  <a:cubicBezTo>
                    <a:pt x="1333" y="4286"/>
                    <a:pt x="1439" y="4325"/>
                    <a:pt x="1517" y="4404"/>
                  </a:cubicBezTo>
                  <a:lnTo>
                    <a:pt x="4405" y="7291"/>
                  </a:lnTo>
                  <a:cubicBezTo>
                    <a:pt x="4484" y="7370"/>
                    <a:pt x="4588" y="7410"/>
                    <a:pt x="4692" y="7410"/>
                  </a:cubicBezTo>
                  <a:cubicBezTo>
                    <a:pt x="4796" y="7410"/>
                    <a:pt x="4900" y="7370"/>
                    <a:pt x="4979" y="7291"/>
                  </a:cubicBezTo>
                  <a:cubicBezTo>
                    <a:pt x="5142" y="7133"/>
                    <a:pt x="5142" y="6869"/>
                    <a:pt x="4979" y="6712"/>
                  </a:cubicBezTo>
                  <a:lnTo>
                    <a:pt x="2092" y="3825"/>
                  </a:lnTo>
                  <a:lnTo>
                    <a:pt x="1711" y="3438"/>
                  </a:lnTo>
                  <a:cubicBezTo>
                    <a:pt x="1547" y="3279"/>
                    <a:pt x="1547" y="3022"/>
                    <a:pt x="1711" y="2863"/>
                  </a:cubicBezTo>
                  <a:cubicBezTo>
                    <a:pt x="1790" y="2785"/>
                    <a:pt x="1894" y="2745"/>
                    <a:pt x="1998" y="2745"/>
                  </a:cubicBezTo>
                  <a:cubicBezTo>
                    <a:pt x="2102" y="2745"/>
                    <a:pt x="2206" y="2785"/>
                    <a:pt x="2285" y="2863"/>
                  </a:cubicBezTo>
                  <a:lnTo>
                    <a:pt x="2671" y="3244"/>
                  </a:lnTo>
                  <a:lnTo>
                    <a:pt x="5559" y="6137"/>
                  </a:lnTo>
                  <a:cubicBezTo>
                    <a:pt x="5638" y="6216"/>
                    <a:pt x="5742" y="6256"/>
                    <a:pt x="5847" y="6256"/>
                  </a:cubicBezTo>
                  <a:cubicBezTo>
                    <a:pt x="5951" y="6256"/>
                    <a:pt x="6057" y="6216"/>
                    <a:pt x="6139" y="6137"/>
                  </a:cubicBezTo>
                  <a:cubicBezTo>
                    <a:pt x="6296" y="5974"/>
                    <a:pt x="6296" y="5715"/>
                    <a:pt x="6139" y="5558"/>
                  </a:cubicBezTo>
                  <a:lnTo>
                    <a:pt x="3252" y="2671"/>
                  </a:lnTo>
                  <a:cubicBezTo>
                    <a:pt x="3087" y="2512"/>
                    <a:pt x="3087" y="2249"/>
                    <a:pt x="3252" y="2090"/>
                  </a:cubicBezTo>
                  <a:cubicBezTo>
                    <a:pt x="3331" y="2011"/>
                    <a:pt x="3434" y="1972"/>
                    <a:pt x="3538" y="1972"/>
                  </a:cubicBezTo>
                  <a:close/>
                  <a:moveTo>
                    <a:pt x="4695" y="1"/>
                  </a:moveTo>
                  <a:cubicBezTo>
                    <a:pt x="4381" y="1"/>
                    <a:pt x="4066" y="120"/>
                    <a:pt x="3825" y="357"/>
                  </a:cubicBezTo>
                  <a:cubicBezTo>
                    <a:pt x="3609" y="574"/>
                    <a:pt x="3485" y="855"/>
                    <a:pt x="3468" y="1160"/>
                  </a:cubicBezTo>
                  <a:cubicBezTo>
                    <a:pt x="3182" y="1171"/>
                    <a:pt x="2894" y="1295"/>
                    <a:pt x="2671" y="1517"/>
                  </a:cubicBezTo>
                  <a:cubicBezTo>
                    <a:pt x="2537" y="1652"/>
                    <a:pt x="2437" y="1809"/>
                    <a:pt x="2379" y="1985"/>
                  </a:cubicBezTo>
                  <a:cubicBezTo>
                    <a:pt x="2256" y="1946"/>
                    <a:pt x="2129" y="1927"/>
                    <a:pt x="2001" y="1927"/>
                  </a:cubicBezTo>
                  <a:cubicBezTo>
                    <a:pt x="1685" y="1927"/>
                    <a:pt x="1369" y="2046"/>
                    <a:pt x="1131" y="2284"/>
                  </a:cubicBezTo>
                  <a:cubicBezTo>
                    <a:pt x="792" y="2623"/>
                    <a:pt x="698" y="3104"/>
                    <a:pt x="833" y="3531"/>
                  </a:cubicBezTo>
                  <a:cubicBezTo>
                    <a:pt x="663" y="3590"/>
                    <a:pt x="498" y="3690"/>
                    <a:pt x="358" y="3825"/>
                  </a:cubicBezTo>
                  <a:cubicBezTo>
                    <a:pt x="130" y="4058"/>
                    <a:pt x="1" y="4363"/>
                    <a:pt x="1" y="4691"/>
                  </a:cubicBezTo>
                  <a:cubicBezTo>
                    <a:pt x="1" y="5019"/>
                    <a:pt x="130" y="5323"/>
                    <a:pt x="358" y="5558"/>
                  </a:cubicBezTo>
                  <a:lnTo>
                    <a:pt x="698" y="5898"/>
                  </a:lnTo>
                  <a:cubicBezTo>
                    <a:pt x="574" y="5956"/>
                    <a:pt x="463" y="6031"/>
                    <a:pt x="358" y="6137"/>
                  </a:cubicBezTo>
                  <a:cubicBezTo>
                    <a:pt x="130" y="6366"/>
                    <a:pt x="1" y="6677"/>
                    <a:pt x="1" y="7004"/>
                  </a:cubicBezTo>
                  <a:cubicBezTo>
                    <a:pt x="1" y="7326"/>
                    <a:pt x="130" y="7637"/>
                    <a:pt x="358" y="7866"/>
                  </a:cubicBezTo>
                  <a:lnTo>
                    <a:pt x="2092" y="9599"/>
                  </a:lnTo>
                  <a:lnTo>
                    <a:pt x="4628" y="12134"/>
                  </a:lnTo>
                  <a:cubicBezTo>
                    <a:pt x="5055" y="12562"/>
                    <a:pt x="5629" y="12802"/>
                    <a:pt x="6232" y="12802"/>
                  </a:cubicBezTo>
                  <a:cubicBezTo>
                    <a:pt x="6618" y="12802"/>
                    <a:pt x="6982" y="12948"/>
                    <a:pt x="7258" y="13224"/>
                  </a:cubicBezTo>
                  <a:lnTo>
                    <a:pt x="7866" y="13832"/>
                  </a:lnTo>
                  <a:cubicBezTo>
                    <a:pt x="7948" y="13915"/>
                    <a:pt x="8048" y="13950"/>
                    <a:pt x="8153" y="13950"/>
                  </a:cubicBezTo>
                  <a:cubicBezTo>
                    <a:pt x="8259" y="13950"/>
                    <a:pt x="8364" y="13915"/>
                    <a:pt x="8446" y="13832"/>
                  </a:cubicBezTo>
                  <a:lnTo>
                    <a:pt x="12681" y="9599"/>
                  </a:lnTo>
                  <a:lnTo>
                    <a:pt x="13835" y="8439"/>
                  </a:lnTo>
                  <a:cubicBezTo>
                    <a:pt x="13992" y="8280"/>
                    <a:pt x="13992" y="8023"/>
                    <a:pt x="13835" y="7866"/>
                  </a:cubicBezTo>
                  <a:lnTo>
                    <a:pt x="13225" y="7256"/>
                  </a:lnTo>
                  <a:cubicBezTo>
                    <a:pt x="12962" y="6987"/>
                    <a:pt x="12810" y="6636"/>
                    <a:pt x="12803" y="6255"/>
                  </a:cubicBezTo>
                  <a:cubicBezTo>
                    <a:pt x="12792" y="5622"/>
                    <a:pt x="12557" y="5042"/>
                    <a:pt x="12135" y="4626"/>
                  </a:cubicBezTo>
                  <a:lnTo>
                    <a:pt x="9605" y="2090"/>
                  </a:lnTo>
                  <a:cubicBezTo>
                    <a:pt x="9424" y="1914"/>
                    <a:pt x="9184" y="1815"/>
                    <a:pt x="8926" y="1815"/>
                  </a:cubicBezTo>
                  <a:cubicBezTo>
                    <a:pt x="8675" y="1815"/>
                    <a:pt x="8434" y="1914"/>
                    <a:pt x="8253" y="2090"/>
                  </a:cubicBezTo>
                  <a:cubicBezTo>
                    <a:pt x="8083" y="2266"/>
                    <a:pt x="7961" y="2471"/>
                    <a:pt x="7890" y="2688"/>
                  </a:cubicBezTo>
                  <a:lnTo>
                    <a:pt x="5559" y="357"/>
                  </a:lnTo>
                  <a:cubicBezTo>
                    <a:pt x="5322" y="120"/>
                    <a:pt x="5009" y="1"/>
                    <a:pt x="4695" y="1"/>
                  </a:cubicBezTo>
                  <a:close/>
                </a:path>
              </a:pathLst>
            </a:custGeom>
            <a:solidFill>
              <a:schemeClr val="accent2"/>
            </a:solidFill>
            <a:ln>
              <a:noFill/>
            </a:ln>
          </p:spPr>
          <p:txBody>
            <a:bodyPr spcFirstLastPara="1" wrap="square" lIns="121900" tIns="121900" rIns="121900" bIns="121900" anchor="ctr" anchorCtr="0">
              <a:noAutofit/>
            </a:bodyPr>
            <a:lstStyle/>
            <a:p>
              <a:endParaRPr sz="2400" dirty="0"/>
            </a:p>
          </p:txBody>
        </p:sp>
        <p:sp>
          <p:nvSpPr>
            <p:cNvPr id="28" name="Google Shape;1737;p41">
              <a:extLst>
                <a:ext uri="{FF2B5EF4-FFF2-40B4-BE49-F238E27FC236}">
                  <a16:creationId xmlns:a16="http://schemas.microsoft.com/office/drawing/2014/main" id="{343FA905-7F81-D4C2-8778-C58535AE4892}"/>
                </a:ext>
              </a:extLst>
            </p:cNvPr>
            <p:cNvSpPr/>
            <p:nvPr/>
          </p:nvSpPr>
          <p:spPr>
            <a:xfrm>
              <a:off x="4407212" y="2749103"/>
              <a:ext cx="340186" cy="300545"/>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srgbClr val="435D74"/>
                </a:solidFill>
              </a:endParaRPr>
            </a:p>
          </p:txBody>
        </p:sp>
        <p:grpSp>
          <p:nvGrpSpPr>
            <p:cNvPr id="29" name="Google Shape;1738;p41">
              <a:extLst>
                <a:ext uri="{FF2B5EF4-FFF2-40B4-BE49-F238E27FC236}">
                  <a16:creationId xmlns:a16="http://schemas.microsoft.com/office/drawing/2014/main" id="{CEE550B2-34BD-0026-9F1A-09AF27A33C58}"/>
                </a:ext>
              </a:extLst>
            </p:cNvPr>
            <p:cNvGrpSpPr/>
            <p:nvPr/>
          </p:nvGrpSpPr>
          <p:grpSpPr>
            <a:xfrm>
              <a:off x="7529958" y="2680139"/>
              <a:ext cx="335094" cy="381458"/>
              <a:chOff x="-20904875" y="2788575"/>
              <a:chExt cx="267775" cy="304825"/>
            </a:xfrm>
            <a:solidFill>
              <a:schemeClr val="tx1"/>
            </a:solidFill>
          </p:grpSpPr>
          <p:sp>
            <p:nvSpPr>
              <p:cNvPr id="30" name="Google Shape;1739;p41">
                <a:extLst>
                  <a:ext uri="{FF2B5EF4-FFF2-40B4-BE49-F238E27FC236}">
                    <a16:creationId xmlns:a16="http://schemas.microsoft.com/office/drawing/2014/main" id="{4F718376-36D1-420F-4C51-D929B4ECB830}"/>
                  </a:ext>
                </a:extLst>
              </p:cNvPr>
              <p:cNvSpPr/>
              <p:nvPr/>
            </p:nvSpPr>
            <p:spPr>
              <a:xfrm>
                <a:off x="-20904875" y="2788575"/>
                <a:ext cx="267775" cy="304825"/>
              </a:xfrm>
              <a:custGeom>
                <a:avLst/>
                <a:gdLst/>
                <a:ahLst/>
                <a:cxnLst/>
                <a:rect l="l" t="t" r="r" b="b"/>
                <a:pathLst>
                  <a:path w="10711" h="12193" extrusionOk="0">
                    <a:moveTo>
                      <a:pt x="5294" y="725"/>
                    </a:moveTo>
                    <a:cubicBezTo>
                      <a:pt x="5483" y="725"/>
                      <a:pt x="5640" y="882"/>
                      <a:pt x="5640" y="1103"/>
                    </a:cubicBezTo>
                    <a:lnTo>
                      <a:pt x="5640" y="1166"/>
                    </a:lnTo>
                    <a:cubicBezTo>
                      <a:pt x="5640" y="1373"/>
                      <a:pt x="5803" y="1512"/>
                      <a:pt x="5977" y="1512"/>
                    </a:cubicBezTo>
                    <a:cubicBezTo>
                      <a:pt x="6068" y="1512"/>
                      <a:pt x="6163" y="1473"/>
                      <a:pt x="6239" y="1387"/>
                    </a:cubicBezTo>
                    <a:lnTo>
                      <a:pt x="6270" y="1355"/>
                    </a:lnTo>
                    <a:cubicBezTo>
                      <a:pt x="6341" y="1284"/>
                      <a:pt x="6429" y="1252"/>
                      <a:pt x="6514" y="1252"/>
                    </a:cubicBezTo>
                    <a:cubicBezTo>
                      <a:pt x="6695" y="1252"/>
                      <a:pt x="6869" y="1393"/>
                      <a:pt x="6869" y="1607"/>
                    </a:cubicBezTo>
                    <a:cubicBezTo>
                      <a:pt x="6869" y="1765"/>
                      <a:pt x="6774" y="1828"/>
                      <a:pt x="6711" y="1922"/>
                    </a:cubicBezTo>
                    <a:cubicBezTo>
                      <a:pt x="6459" y="2143"/>
                      <a:pt x="6617" y="2489"/>
                      <a:pt x="6932" y="2489"/>
                    </a:cubicBezTo>
                    <a:lnTo>
                      <a:pt x="7026" y="2489"/>
                    </a:lnTo>
                    <a:cubicBezTo>
                      <a:pt x="7215" y="2489"/>
                      <a:pt x="7373" y="2678"/>
                      <a:pt x="7373" y="2867"/>
                    </a:cubicBezTo>
                    <a:cubicBezTo>
                      <a:pt x="7373" y="3056"/>
                      <a:pt x="7215" y="3214"/>
                      <a:pt x="7026" y="3214"/>
                    </a:cubicBezTo>
                    <a:lnTo>
                      <a:pt x="6932" y="3214"/>
                    </a:lnTo>
                    <a:cubicBezTo>
                      <a:pt x="6774" y="3214"/>
                      <a:pt x="6648" y="3277"/>
                      <a:pt x="6617" y="3466"/>
                    </a:cubicBezTo>
                    <a:cubicBezTo>
                      <a:pt x="6585" y="3560"/>
                      <a:pt x="6585" y="3718"/>
                      <a:pt x="6711" y="3844"/>
                    </a:cubicBezTo>
                    <a:lnTo>
                      <a:pt x="6743" y="3875"/>
                    </a:lnTo>
                    <a:cubicBezTo>
                      <a:pt x="6806" y="3970"/>
                      <a:pt x="6869" y="4033"/>
                      <a:pt x="6869" y="4127"/>
                    </a:cubicBezTo>
                    <a:cubicBezTo>
                      <a:pt x="6869" y="4334"/>
                      <a:pt x="6693" y="4473"/>
                      <a:pt x="6518" y="4473"/>
                    </a:cubicBezTo>
                    <a:cubicBezTo>
                      <a:pt x="6427" y="4473"/>
                      <a:pt x="6335" y="4435"/>
                      <a:pt x="6270" y="4348"/>
                    </a:cubicBezTo>
                    <a:lnTo>
                      <a:pt x="6239" y="4316"/>
                    </a:lnTo>
                    <a:cubicBezTo>
                      <a:pt x="6156" y="4234"/>
                      <a:pt x="6063" y="4199"/>
                      <a:pt x="5976" y="4199"/>
                    </a:cubicBezTo>
                    <a:cubicBezTo>
                      <a:pt x="5797" y="4199"/>
                      <a:pt x="5640" y="4346"/>
                      <a:pt x="5640" y="4537"/>
                    </a:cubicBezTo>
                    <a:lnTo>
                      <a:pt x="5640" y="4632"/>
                    </a:lnTo>
                    <a:cubicBezTo>
                      <a:pt x="5640" y="4821"/>
                      <a:pt x="5483" y="4978"/>
                      <a:pt x="5294" y="4978"/>
                    </a:cubicBezTo>
                    <a:cubicBezTo>
                      <a:pt x="5073" y="4978"/>
                      <a:pt x="4916" y="4821"/>
                      <a:pt x="4916" y="4632"/>
                    </a:cubicBezTo>
                    <a:lnTo>
                      <a:pt x="4916" y="4537"/>
                    </a:lnTo>
                    <a:cubicBezTo>
                      <a:pt x="4958" y="4346"/>
                      <a:pt x="4801" y="4213"/>
                      <a:pt x="4626" y="4213"/>
                    </a:cubicBezTo>
                    <a:cubicBezTo>
                      <a:pt x="4541" y="4213"/>
                      <a:pt x="4452" y="4244"/>
                      <a:pt x="4380" y="4316"/>
                    </a:cubicBezTo>
                    <a:lnTo>
                      <a:pt x="4349" y="4348"/>
                    </a:lnTo>
                    <a:cubicBezTo>
                      <a:pt x="4270" y="4427"/>
                      <a:pt x="4175" y="4466"/>
                      <a:pt x="4081" y="4466"/>
                    </a:cubicBezTo>
                    <a:cubicBezTo>
                      <a:pt x="3986" y="4466"/>
                      <a:pt x="3892" y="4427"/>
                      <a:pt x="3813" y="4348"/>
                    </a:cubicBezTo>
                    <a:cubicBezTo>
                      <a:pt x="3655" y="4190"/>
                      <a:pt x="3655" y="4001"/>
                      <a:pt x="3813" y="3844"/>
                    </a:cubicBezTo>
                    <a:lnTo>
                      <a:pt x="3876" y="3812"/>
                    </a:lnTo>
                    <a:cubicBezTo>
                      <a:pt x="4096" y="3560"/>
                      <a:pt x="3939" y="3214"/>
                      <a:pt x="3624" y="3214"/>
                    </a:cubicBezTo>
                    <a:lnTo>
                      <a:pt x="3561" y="3214"/>
                    </a:lnTo>
                    <a:cubicBezTo>
                      <a:pt x="3340" y="3214"/>
                      <a:pt x="3183" y="3056"/>
                      <a:pt x="3183" y="2867"/>
                    </a:cubicBezTo>
                    <a:cubicBezTo>
                      <a:pt x="3183" y="2678"/>
                      <a:pt x="3340" y="2489"/>
                      <a:pt x="3561" y="2489"/>
                    </a:cubicBezTo>
                    <a:lnTo>
                      <a:pt x="3624" y="2489"/>
                    </a:lnTo>
                    <a:cubicBezTo>
                      <a:pt x="3939" y="2489"/>
                      <a:pt x="4096" y="2111"/>
                      <a:pt x="3876" y="1922"/>
                    </a:cubicBezTo>
                    <a:cubicBezTo>
                      <a:pt x="3813" y="1891"/>
                      <a:pt x="3718" y="1796"/>
                      <a:pt x="3718" y="1607"/>
                    </a:cubicBezTo>
                    <a:cubicBezTo>
                      <a:pt x="3718" y="1393"/>
                      <a:pt x="3892" y="1252"/>
                      <a:pt x="4063" y="1252"/>
                    </a:cubicBezTo>
                    <a:cubicBezTo>
                      <a:pt x="4144" y="1252"/>
                      <a:pt x="4225" y="1284"/>
                      <a:pt x="4286" y="1355"/>
                    </a:cubicBezTo>
                    <a:lnTo>
                      <a:pt x="4349" y="1387"/>
                    </a:lnTo>
                    <a:cubicBezTo>
                      <a:pt x="4424" y="1473"/>
                      <a:pt x="4515" y="1512"/>
                      <a:pt x="4602" y="1512"/>
                    </a:cubicBezTo>
                    <a:cubicBezTo>
                      <a:pt x="4767" y="1512"/>
                      <a:pt x="4916" y="1373"/>
                      <a:pt x="4916" y="1166"/>
                    </a:cubicBezTo>
                    <a:lnTo>
                      <a:pt x="4916" y="1103"/>
                    </a:lnTo>
                    <a:cubicBezTo>
                      <a:pt x="4916" y="882"/>
                      <a:pt x="5073" y="725"/>
                      <a:pt x="5294" y="725"/>
                    </a:cubicBezTo>
                    <a:close/>
                    <a:moveTo>
                      <a:pt x="757" y="5766"/>
                    </a:moveTo>
                    <a:lnTo>
                      <a:pt x="757" y="5766"/>
                    </a:lnTo>
                    <a:cubicBezTo>
                      <a:pt x="1482" y="5892"/>
                      <a:pt x="2647" y="6144"/>
                      <a:pt x="3120" y="6648"/>
                    </a:cubicBezTo>
                    <a:cubicBezTo>
                      <a:pt x="3624" y="7152"/>
                      <a:pt x="3624" y="7498"/>
                      <a:pt x="3340" y="7908"/>
                    </a:cubicBezTo>
                    <a:lnTo>
                      <a:pt x="2616" y="7152"/>
                    </a:lnTo>
                    <a:cubicBezTo>
                      <a:pt x="2537" y="7073"/>
                      <a:pt x="2442" y="7034"/>
                      <a:pt x="2348" y="7034"/>
                    </a:cubicBezTo>
                    <a:cubicBezTo>
                      <a:pt x="2253" y="7034"/>
                      <a:pt x="2159" y="7073"/>
                      <a:pt x="2080" y="7152"/>
                    </a:cubicBezTo>
                    <a:cubicBezTo>
                      <a:pt x="1923" y="7309"/>
                      <a:pt x="1923" y="7498"/>
                      <a:pt x="2080" y="7656"/>
                    </a:cubicBezTo>
                    <a:lnTo>
                      <a:pt x="2836" y="8412"/>
                    </a:lnTo>
                    <a:cubicBezTo>
                      <a:pt x="2695" y="8515"/>
                      <a:pt x="2554" y="8575"/>
                      <a:pt x="2401" y="8575"/>
                    </a:cubicBezTo>
                    <a:cubicBezTo>
                      <a:pt x="2176" y="8575"/>
                      <a:pt x="1925" y="8446"/>
                      <a:pt x="1608" y="8129"/>
                    </a:cubicBezTo>
                    <a:cubicBezTo>
                      <a:pt x="1135" y="7656"/>
                      <a:pt x="883" y="6490"/>
                      <a:pt x="757" y="5766"/>
                    </a:cubicBezTo>
                    <a:close/>
                    <a:moveTo>
                      <a:pt x="9893" y="6459"/>
                    </a:moveTo>
                    <a:cubicBezTo>
                      <a:pt x="9799" y="7183"/>
                      <a:pt x="9578" y="8381"/>
                      <a:pt x="9074" y="8853"/>
                    </a:cubicBezTo>
                    <a:cubicBezTo>
                      <a:pt x="8805" y="9123"/>
                      <a:pt x="8570" y="9287"/>
                      <a:pt x="8321" y="9287"/>
                    </a:cubicBezTo>
                    <a:cubicBezTo>
                      <a:pt x="8162" y="9287"/>
                      <a:pt x="7998" y="9221"/>
                      <a:pt x="7814" y="9074"/>
                    </a:cubicBezTo>
                    <a:lnTo>
                      <a:pt x="8570" y="8349"/>
                    </a:lnTo>
                    <a:cubicBezTo>
                      <a:pt x="8728" y="8192"/>
                      <a:pt x="8728" y="7971"/>
                      <a:pt x="8570" y="7814"/>
                    </a:cubicBezTo>
                    <a:cubicBezTo>
                      <a:pt x="8491" y="7735"/>
                      <a:pt x="8397" y="7695"/>
                      <a:pt x="8302" y="7695"/>
                    </a:cubicBezTo>
                    <a:cubicBezTo>
                      <a:pt x="8208" y="7695"/>
                      <a:pt x="8113" y="7735"/>
                      <a:pt x="8035" y="7814"/>
                    </a:cubicBezTo>
                    <a:lnTo>
                      <a:pt x="7278" y="8570"/>
                    </a:lnTo>
                    <a:cubicBezTo>
                      <a:pt x="7026" y="8192"/>
                      <a:pt x="7026" y="7814"/>
                      <a:pt x="7531" y="7309"/>
                    </a:cubicBezTo>
                    <a:cubicBezTo>
                      <a:pt x="8003" y="6837"/>
                      <a:pt x="9169" y="6553"/>
                      <a:pt x="9893" y="6459"/>
                    </a:cubicBezTo>
                    <a:close/>
                    <a:moveTo>
                      <a:pt x="5357" y="0"/>
                    </a:moveTo>
                    <a:cubicBezTo>
                      <a:pt x="4979" y="0"/>
                      <a:pt x="4601" y="221"/>
                      <a:pt x="4412" y="536"/>
                    </a:cubicBezTo>
                    <a:cubicBezTo>
                      <a:pt x="4313" y="500"/>
                      <a:pt x="4206" y="482"/>
                      <a:pt x="4097" y="482"/>
                    </a:cubicBezTo>
                    <a:cubicBezTo>
                      <a:pt x="3826" y="482"/>
                      <a:pt x="3543" y="594"/>
                      <a:pt x="3340" y="819"/>
                    </a:cubicBezTo>
                    <a:cubicBezTo>
                      <a:pt x="3088" y="1103"/>
                      <a:pt x="2962" y="1513"/>
                      <a:pt x="3088" y="1891"/>
                    </a:cubicBezTo>
                    <a:cubicBezTo>
                      <a:pt x="2710" y="2080"/>
                      <a:pt x="2521" y="2426"/>
                      <a:pt x="2521" y="2836"/>
                    </a:cubicBezTo>
                    <a:cubicBezTo>
                      <a:pt x="2521" y="3214"/>
                      <a:pt x="2773" y="3560"/>
                      <a:pt x="3088" y="3781"/>
                    </a:cubicBezTo>
                    <a:cubicBezTo>
                      <a:pt x="2962" y="4127"/>
                      <a:pt x="3057" y="4569"/>
                      <a:pt x="3340" y="4821"/>
                    </a:cubicBezTo>
                    <a:cubicBezTo>
                      <a:pt x="3549" y="5030"/>
                      <a:pt x="3844" y="5153"/>
                      <a:pt x="4123" y="5153"/>
                    </a:cubicBezTo>
                    <a:cubicBezTo>
                      <a:pt x="4223" y="5153"/>
                      <a:pt x="4320" y="5137"/>
                      <a:pt x="4412" y="5104"/>
                    </a:cubicBezTo>
                    <a:cubicBezTo>
                      <a:pt x="4538" y="5325"/>
                      <a:pt x="4758" y="5545"/>
                      <a:pt x="5010" y="5608"/>
                    </a:cubicBezTo>
                    <a:lnTo>
                      <a:pt x="5010" y="9483"/>
                    </a:lnTo>
                    <a:lnTo>
                      <a:pt x="3907" y="8381"/>
                    </a:lnTo>
                    <a:cubicBezTo>
                      <a:pt x="4538" y="7593"/>
                      <a:pt x="4380" y="6837"/>
                      <a:pt x="3655" y="6144"/>
                    </a:cubicBezTo>
                    <a:cubicBezTo>
                      <a:pt x="2773" y="5230"/>
                      <a:pt x="505" y="5041"/>
                      <a:pt x="410" y="5041"/>
                    </a:cubicBezTo>
                    <a:cubicBezTo>
                      <a:pt x="158" y="5041"/>
                      <a:pt x="1" y="5199"/>
                      <a:pt x="1" y="5419"/>
                    </a:cubicBezTo>
                    <a:cubicBezTo>
                      <a:pt x="1" y="5482"/>
                      <a:pt x="190" y="7751"/>
                      <a:pt x="1104" y="8696"/>
                    </a:cubicBezTo>
                    <a:cubicBezTo>
                      <a:pt x="1517" y="9091"/>
                      <a:pt x="1951" y="9312"/>
                      <a:pt x="2382" y="9312"/>
                    </a:cubicBezTo>
                    <a:cubicBezTo>
                      <a:pt x="2706" y="9312"/>
                      <a:pt x="3029" y="9187"/>
                      <a:pt x="3340" y="8916"/>
                    </a:cubicBezTo>
                    <a:lnTo>
                      <a:pt x="4979" y="10554"/>
                    </a:lnTo>
                    <a:lnTo>
                      <a:pt x="4979" y="11500"/>
                    </a:lnTo>
                    <a:lnTo>
                      <a:pt x="2490" y="11500"/>
                    </a:lnTo>
                    <a:cubicBezTo>
                      <a:pt x="2301" y="11500"/>
                      <a:pt x="2143" y="11657"/>
                      <a:pt x="2143" y="11846"/>
                    </a:cubicBezTo>
                    <a:cubicBezTo>
                      <a:pt x="2143" y="12035"/>
                      <a:pt x="2301" y="12193"/>
                      <a:pt x="2490" y="12193"/>
                    </a:cubicBezTo>
                    <a:lnTo>
                      <a:pt x="8192" y="12193"/>
                    </a:lnTo>
                    <a:cubicBezTo>
                      <a:pt x="8381" y="12193"/>
                      <a:pt x="8539" y="12035"/>
                      <a:pt x="8539" y="11846"/>
                    </a:cubicBezTo>
                    <a:cubicBezTo>
                      <a:pt x="8539" y="11657"/>
                      <a:pt x="8381" y="11500"/>
                      <a:pt x="8192" y="11500"/>
                    </a:cubicBezTo>
                    <a:lnTo>
                      <a:pt x="5703" y="11500"/>
                    </a:lnTo>
                    <a:lnTo>
                      <a:pt x="5703" y="11248"/>
                    </a:lnTo>
                    <a:lnTo>
                      <a:pt x="7342" y="9641"/>
                    </a:lnTo>
                    <a:cubicBezTo>
                      <a:pt x="7677" y="9909"/>
                      <a:pt x="8000" y="10034"/>
                      <a:pt x="8317" y="10034"/>
                    </a:cubicBezTo>
                    <a:cubicBezTo>
                      <a:pt x="8746" y="10034"/>
                      <a:pt x="9162" y="9805"/>
                      <a:pt x="9578" y="9389"/>
                    </a:cubicBezTo>
                    <a:cubicBezTo>
                      <a:pt x="10492" y="8507"/>
                      <a:pt x="10681" y="6238"/>
                      <a:pt x="10681" y="6144"/>
                    </a:cubicBezTo>
                    <a:cubicBezTo>
                      <a:pt x="10710" y="5910"/>
                      <a:pt x="10550" y="5731"/>
                      <a:pt x="10376" y="5731"/>
                    </a:cubicBezTo>
                    <a:cubicBezTo>
                      <a:pt x="10362" y="5731"/>
                      <a:pt x="10348" y="5732"/>
                      <a:pt x="10334" y="5734"/>
                    </a:cubicBezTo>
                    <a:cubicBezTo>
                      <a:pt x="10240" y="5734"/>
                      <a:pt x="8003" y="5923"/>
                      <a:pt x="7058" y="6837"/>
                    </a:cubicBezTo>
                    <a:cubicBezTo>
                      <a:pt x="6333" y="7561"/>
                      <a:pt x="6176" y="8286"/>
                      <a:pt x="6806" y="9074"/>
                    </a:cubicBezTo>
                    <a:lnTo>
                      <a:pt x="5703" y="10176"/>
                    </a:lnTo>
                    <a:lnTo>
                      <a:pt x="5703" y="5608"/>
                    </a:lnTo>
                    <a:cubicBezTo>
                      <a:pt x="5955" y="5545"/>
                      <a:pt x="6176" y="5356"/>
                      <a:pt x="6302" y="5104"/>
                    </a:cubicBezTo>
                    <a:cubicBezTo>
                      <a:pt x="6401" y="5140"/>
                      <a:pt x="6508" y="5158"/>
                      <a:pt x="6616" y="5158"/>
                    </a:cubicBezTo>
                    <a:cubicBezTo>
                      <a:pt x="6888" y="5158"/>
                      <a:pt x="7170" y="5046"/>
                      <a:pt x="7373" y="4821"/>
                    </a:cubicBezTo>
                    <a:cubicBezTo>
                      <a:pt x="7562" y="4632"/>
                      <a:pt x="7688" y="4348"/>
                      <a:pt x="7688" y="4096"/>
                    </a:cubicBezTo>
                    <a:cubicBezTo>
                      <a:pt x="7688" y="3970"/>
                      <a:pt x="7688" y="3875"/>
                      <a:pt x="7657" y="3781"/>
                    </a:cubicBezTo>
                    <a:cubicBezTo>
                      <a:pt x="8003" y="3560"/>
                      <a:pt x="8192" y="3214"/>
                      <a:pt x="8192" y="2836"/>
                    </a:cubicBezTo>
                    <a:cubicBezTo>
                      <a:pt x="8192" y="2426"/>
                      <a:pt x="7972" y="2080"/>
                      <a:pt x="7657" y="1891"/>
                    </a:cubicBezTo>
                    <a:cubicBezTo>
                      <a:pt x="7751" y="1513"/>
                      <a:pt x="7688" y="1103"/>
                      <a:pt x="7373" y="819"/>
                    </a:cubicBezTo>
                    <a:cubicBezTo>
                      <a:pt x="7164" y="610"/>
                      <a:pt x="6869" y="487"/>
                      <a:pt x="6590" y="487"/>
                    </a:cubicBezTo>
                    <a:cubicBezTo>
                      <a:pt x="6491" y="487"/>
                      <a:pt x="6393" y="503"/>
                      <a:pt x="6302" y="536"/>
                    </a:cubicBezTo>
                    <a:cubicBezTo>
                      <a:pt x="6113" y="189"/>
                      <a:pt x="5766" y="0"/>
                      <a:pt x="53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1" name="Google Shape;1740;p41">
                <a:extLst>
                  <a:ext uri="{FF2B5EF4-FFF2-40B4-BE49-F238E27FC236}">
                    <a16:creationId xmlns:a16="http://schemas.microsoft.com/office/drawing/2014/main" id="{B35F37DA-8C60-1E20-CECE-77972143DA32}"/>
                  </a:ext>
                </a:extLst>
              </p:cNvPr>
              <p:cNvSpPr/>
              <p:nvPr/>
            </p:nvSpPr>
            <p:spPr>
              <a:xfrm>
                <a:off x="-20788300" y="2842125"/>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040" y="1418"/>
                      <a:pt x="1418" y="1103"/>
                      <a:pt x="1418" y="725"/>
                    </a:cubicBezTo>
                    <a:cubicBezTo>
                      <a:pt x="1418" y="316"/>
                      <a:pt x="1103" y="1"/>
                      <a:pt x="694" y="1"/>
                    </a:cubicBezTo>
                    <a:close/>
                  </a:path>
                </a:pathLst>
              </a:custGeom>
              <a:grp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180656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0"/>
      <p:bldP spid="1170" grpId="0"/>
      <p:bldP spid="12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5060</TotalTime>
  <Words>2732</Words>
  <Application>Microsoft Macintosh PowerPoint</Application>
  <PresentationFormat>Widescreen</PresentationFormat>
  <Paragraphs>373</Paragraphs>
  <Slides>49</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Calibri Light</vt:lpstr>
      <vt:lpstr>DM Sans</vt:lpstr>
      <vt:lpstr>Manrope</vt:lpstr>
      <vt:lpstr>Minion Pro</vt:lpstr>
      <vt:lpstr>Rakkas</vt:lpstr>
      <vt:lpstr>system-ui</vt:lpstr>
      <vt:lpstr>Office Theme</vt:lpstr>
      <vt:lpstr>GCAMR  RAMADAN PRAYER INITIATIVE</vt:lpstr>
      <vt:lpstr>1 Timothy 2</vt:lpstr>
      <vt:lpstr>GCAMR-WAD RPI MEETING</vt:lpstr>
      <vt:lpstr>M populations in each Division: source Joshua Project, August 2022 Source: joshuaproject.net and worldpopulationreview.com</vt:lpstr>
      <vt:lpstr>GCAMR Vision</vt:lpstr>
      <vt:lpstr>3. GCAMR 3-STEP STRATEGY</vt:lpstr>
      <vt:lpstr>GCAMR 3-STEP STRATEGY</vt:lpstr>
      <vt:lpstr>GCAMR 3-STEP STRATEGY</vt:lpstr>
      <vt:lpstr>GCAMR 3-STEP STRATEGY</vt:lpstr>
      <vt:lpstr>GCAMR Three Dimension Initiative</vt:lpstr>
      <vt:lpstr>GCAMR Ministry values </vt:lpstr>
      <vt:lpstr>GCAMR Ministry Core values </vt:lpstr>
      <vt:lpstr>PowerPoint Presentation</vt:lpstr>
      <vt:lpstr>WHAT IS AMR Ministry?</vt:lpstr>
      <vt:lpstr>Objectives of Intercessory Prayer Ministry</vt:lpstr>
      <vt:lpstr>1 Corintians 9:19-23</vt:lpstr>
      <vt:lpstr>Evangelical Ministry</vt:lpstr>
      <vt:lpstr>Objectives of Ramadan Prayer Intiative</vt:lpstr>
      <vt:lpstr>The Focus</vt:lpstr>
      <vt:lpstr>Objectives of Intercessory Prayer Ministry</vt:lpstr>
      <vt:lpstr>What is Ramadan</vt:lpstr>
      <vt:lpstr>Muslims are instructed to fast according to the following verses</vt:lpstr>
      <vt:lpstr>Islamic religion viewpoint on Ramadan Fasting</vt:lpstr>
      <vt:lpstr>PowerPoint Presentation</vt:lpstr>
      <vt:lpstr>What each Muslim is requred to do</vt:lpstr>
      <vt:lpstr>Missional implications</vt:lpstr>
      <vt:lpstr>GCAMR Office</vt:lpstr>
      <vt:lpstr>The focus is to;</vt:lpstr>
      <vt:lpstr>Ensure that you receive a daily Ramadan Qur’an verse e-card for sharing with M friends</vt:lpstr>
      <vt:lpstr>Purpose of the ecards</vt:lpstr>
      <vt:lpstr>2023 Ramadan Prayers Plan</vt:lpstr>
      <vt:lpstr>PowerPoint Presentation</vt:lpstr>
      <vt:lpstr>PowerPoint Presentation</vt:lpstr>
      <vt:lpstr>Local churches, Field/Conferences, Unions Involvement</vt:lpstr>
      <vt:lpstr>PowerPoint Presentation</vt:lpstr>
      <vt:lpstr>PowerPoint Presentation</vt:lpstr>
      <vt:lpstr>Each member to be encouraged to</vt:lpstr>
      <vt:lpstr>You may incorperate different prayer initiatives</vt:lpstr>
      <vt:lpstr>Prayer methods</vt:lpstr>
      <vt:lpstr>Prayer points-Pray that . . .</vt:lpstr>
      <vt:lpstr>PowerPoint Presentation</vt:lpstr>
      <vt:lpstr>Expected out come as a result of intercessory prayer ministry</vt:lpstr>
      <vt:lpstr>A healthy, Spirit-driven congregation</vt:lpstr>
      <vt:lpstr>PowerPoint Presentation</vt:lpstr>
      <vt:lpstr>Women Ministry members in Burundi praying for our cousins during the month of Ramadan, 2021 </vt:lpstr>
      <vt:lpstr>Ramadan Prayer Initiative report form to be used at Local church, Conference, Union and Division Levels (2023)</vt:lpstr>
      <vt:lpstr>Luke 9:1-2</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RAMADAN PRAYER INITIATIVE</dc:title>
  <dc:creator>Lumwe, Samuel</dc:creator>
  <cp:lastModifiedBy>Samuel Lumwe</cp:lastModifiedBy>
  <cp:revision>32</cp:revision>
  <cp:lastPrinted>2022-03-31T16:59:08Z</cp:lastPrinted>
  <dcterms:created xsi:type="dcterms:W3CDTF">2022-03-31T15:36:11Z</dcterms:created>
  <dcterms:modified xsi:type="dcterms:W3CDTF">2023-02-27T10:29:23Z</dcterms:modified>
</cp:coreProperties>
</file>