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 id="2147483656" r:id="rId2"/>
    <p:sldMasterId id="2147483657" r:id="rId3"/>
  </p:sldMasterIdLst>
  <p:notesMasterIdLst>
    <p:notesMasterId r:id="rId35"/>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0"/>
  </p:normalViewPr>
  <p:slideViewPr>
    <p:cSldViewPr snapToGrid="0">
      <p:cViewPr varScale="1">
        <p:scale>
          <a:sx n="92" d="100"/>
          <a:sy n="92" d="100"/>
        </p:scale>
        <p:origin x="166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extLst>
      <p:ext uri="{BB962C8B-B14F-4D97-AF65-F5344CB8AC3E}">
        <p14:creationId xmlns:p14="http://schemas.microsoft.com/office/powerpoint/2010/main" val="144719483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5" name="Shape 5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Font typeface="Arial"/>
              <a:buNone/>
            </a:pPr>
            <a:endParaRPr sz="1800" b="1" i="0" u="none" strike="noStrike" cap="none" baseline="0">
              <a:solidFill>
                <a:schemeClr val="dk1"/>
              </a:solidFill>
              <a:latin typeface="Calibri"/>
              <a:ea typeface="Calibri"/>
              <a:cs typeface="Calibri"/>
              <a:sym typeface="Calibri"/>
            </a:endParaRPr>
          </a:p>
        </p:txBody>
      </p:sp>
      <p:sp>
        <p:nvSpPr>
          <p:cNvPr id="56" name="Shape 56"/>
          <p:cNvSpPr txBox="1"/>
          <p:nvPr/>
        </p:nvSpPr>
        <p:spPr>
          <a:xfrm>
            <a:off x="3884612" y="8685210"/>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200" b="0" i="0" u="none" strike="noStrike" cap="none" baseline="0">
                <a:solidFill>
                  <a:srgbClr val="000000"/>
                </a:solidFill>
                <a:latin typeface="Arial"/>
                <a:ea typeface="Arial"/>
                <a:cs typeface="Arial"/>
                <a:sym typeface="Arial"/>
                <a:rtl val="0"/>
              </a:rPr>
              <a:t>*</a:t>
            </a:r>
          </a:p>
        </p:txBody>
      </p:sp>
    </p:spTree>
    <p:extLst>
      <p:ext uri="{BB962C8B-B14F-4D97-AF65-F5344CB8AC3E}">
        <p14:creationId xmlns:p14="http://schemas.microsoft.com/office/powerpoint/2010/main" val="941383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1400" b="1" i="0" u="none" strike="noStrike" cap="none" baseline="0">
                <a:solidFill>
                  <a:schemeClr val="dk1"/>
                </a:solidFill>
                <a:latin typeface="Calibri"/>
                <a:ea typeface="Calibri"/>
                <a:cs typeface="Calibri"/>
                <a:sym typeface="Calibri"/>
              </a:rPr>
              <a:t>We are missing the second half of the quote – I think?  And the reference.</a:t>
            </a:r>
          </a:p>
          <a:p>
            <a:pPr marL="0" marR="0" lvl="0" indent="0" algn="l" rtl="0">
              <a:spcBef>
                <a:spcPts val="0"/>
              </a:spcBef>
              <a:buClr>
                <a:schemeClr val="dk1"/>
              </a:buClr>
              <a:buSzPct val="25000"/>
              <a:buFont typeface="Arial"/>
              <a:buNone/>
            </a:pPr>
            <a:r>
              <a:rPr lang="en-US" sz="1400" b="1" i="0" u="none" strike="noStrike" cap="none" baseline="0">
                <a:solidFill>
                  <a:schemeClr val="dk1"/>
                </a:solidFill>
                <a:latin typeface="Calibri"/>
                <a:ea typeface="Calibri"/>
                <a:cs typeface="Calibri"/>
                <a:sym typeface="Calibri"/>
              </a:rPr>
              <a:t>Ed—this is the second half of the previous slide.  I searched on whiteestate.org and found this reference. It actually appears several places.  Is this reference ok?</a:t>
            </a:r>
          </a:p>
        </p:txBody>
      </p:sp>
      <p:sp>
        <p:nvSpPr>
          <p:cNvPr id="117" name="Shape 117"/>
          <p:cNvSpPr txBox="1"/>
          <p:nvPr/>
        </p:nvSpPr>
        <p:spPr>
          <a:xfrm>
            <a:off x="3884612" y="8685210"/>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chemeClr val="dk1"/>
              </a:buClr>
              <a:buSzPct val="25000"/>
              <a:buFont typeface="Arial"/>
              <a:buNone/>
            </a:pPr>
            <a:r>
              <a:rPr lang="en-US" sz="1800" b="0" i="0" u="none" strike="noStrike" cap="none" baseline="0">
                <a:solidFill>
                  <a:schemeClr val="dk1"/>
                </a:solidFill>
                <a:latin typeface="Arial"/>
                <a:ea typeface="Arial"/>
                <a:cs typeface="Arial"/>
                <a:sym typeface="Arial"/>
              </a:rPr>
              <a:t>*</a:t>
            </a:r>
          </a:p>
        </p:txBody>
      </p:sp>
    </p:spTree>
    <p:extLst>
      <p:ext uri="{BB962C8B-B14F-4D97-AF65-F5344CB8AC3E}">
        <p14:creationId xmlns:p14="http://schemas.microsoft.com/office/powerpoint/2010/main" val="1629957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761552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7" name="Shape 1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629919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32" name="Shape 1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133" name="Shape 13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480998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911502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45" name="Shape 1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121305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50" name="Shape 15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1" i="0" u="none" strike="noStrike" cap="none" baseline="0">
              <a:solidFill>
                <a:schemeClr val="dk1"/>
              </a:solidFill>
              <a:latin typeface="Calibri"/>
              <a:ea typeface="Calibri"/>
              <a:cs typeface="Calibri"/>
              <a:sym typeface="Calibri"/>
            </a:endParaRPr>
          </a:p>
        </p:txBody>
      </p:sp>
      <p:sp>
        <p:nvSpPr>
          <p:cNvPr id="151" name="Shape 15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3171415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56" name="Shape 15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1" i="0" u="none" strike="noStrike" cap="none" baseline="0">
              <a:solidFill>
                <a:schemeClr val="dk1"/>
              </a:solidFill>
              <a:latin typeface="Calibri"/>
              <a:ea typeface="Calibri"/>
              <a:cs typeface="Calibri"/>
              <a:sym typeface="Calibri"/>
            </a:endParaRPr>
          </a:p>
        </p:txBody>
      </p:sp>
      <p:sp>
        <p:nvSpPr>
          <p:cNvPr id="157" name="Shape 15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791202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62" name="Shape 1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753339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67" name="Shape 16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a:solidFill>
                  <a:schemeClr val="lt1"/>
                </a:solidFill>
                <a:latin typeface="Calibri"/>
                <a:ea typeface="Calibri"/>
                <a:cs typeface="Calibri"/>
                <a:sym typeface="Calibri"/>
              </a:rPr>
              <a:t>He is in the same position as were the Athenians, who erected their altars for the worship of nature. Standing in the midst of Mars’ Hill, Paul presented before the people of Athens the majesty of the living God in contrast with their idolatrous worship. [Acts 17:22-29 KJV]  6 BC </a:t>
            </a:r>
          </a:p>
        </p:txBody>
      </p:sp>
      <p:sp>
        <p:nvSpPr>
          <p:cNvPr id="168" name="Shape 16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2870480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2" name="Shape 6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200" b="0" i="0" u="none" strike="noStrike" cap="none" baseline="0">
                <a:solidFill>
                  <a:schemeClr val="dk1"/>
                </a:solidFill>
                <a:latin typeface="Calibri"/>
                <a:ea typeface="Calibri"/>
                <a:cs typeface="Calibri"/>
                <a:sym typeface="Calibri"/>
              </a:rPr>
              <a:t>Wood carving</a:t>
            </a:r>
          </a:p>
          <a:p>
            <a:pPr marL="0" marR="0" lvl="0" indent="0" algn="l" rtl="0">
              <a:spcBef>
                <a:spcPts val="0"/>
              </a:spcBef>
              <a:buClr>
                <a:schemeClr val="dk1"/>
              </a:buClr>
              <a:buSzPct val="25000"/>
              <a:buFont typeface="Calibri"/>
              <a:buNone/>
            </a:pPr>
            <a:r>
              <a:rPr lang="en-US" sz="1200" b="0" i="0" u="none" strike="noStrike" cap="none" baseline="0">
                <a:solidFill>
                  <a:schemeClr val="dk1"/>
                </a:solidFill>
                <a:latin typeface="Calibri"/>
                <a:ea typeface="Calibri"/>
                <a:cs typeface="Calibri"/>
                <a:sym typeface="Calibri"/>
              </a:rPr>
              <a:t>Flowers  - what are the possibilities for God:	</a:t>
            </a:r>
          </a:p>
          <a:p>
            <a:pPr marL="0" marR="0" lvl="0" indent="0" algn="l" rtl="0">
              <a:spcBef>
                <a:spcPts val="0"/>
              </a:spcBef>
              <a:buClr>
                <a:schemeClr val="dk1"/>
              </a:buClr>
              <a:buSzPct val="25000"/>
              <a:buFont typeface="Calibri"/>
              <a:buNone/>
            </a:pPr>
            <a:r>
              <a:rPr lang="en-US" sz="1200" b="0" i="0" u="none" strike="noStrike" cap="none" baseline="0">
                <a:solidFill>
                  <a:schemeClr val="dk1"/>
                </a:solidFill>
                <a:latin typeface="Calibri"/>
                <a:ea typeface="Calibri"/>
                <a:cs typeface="Calibri"/>
                <a:sym typeface="Calibri"/>
              </a:rPr>
              <a:t>We have described the non-Christian religions.  And many of the Christian religions.</a:t>
            </a:r>
          </a:p>
        </p:txBody>
      </p:sp>
      <p:sp>
        <p:nvSpPr>
          <p:cNvPr id="63" name="Shape 63"/>
          <p:cNvSpPr txBox="1"/>
          <p:nvPr/>
        </p:nvSpPr>
        <p:spPr>
          <a:xfrm>
            <a:off x="3884612" y="8685210"/>
            <a:ext cx="2971799" cy="457200"/>
          </a:xfrm>
          <a:prstGeom prst="rect">
            <a:avLst/>
          </a:prstGeom>
          <a:noFill/>
          <a:ln>
            <a:noFill/>
          </a:ln>
        </p:spPr>
        <p:txBody>
          <a:bodyPr lIns="91425" tIns="45700" rIns="91425" bIns="45700" anchor="b" anchorCtr="0">
            <a:noAutofit/>
          </a:bodyPr>
          <a:lstStyle/>
          <a:p>
            <a:pPr marL="0" marR="0" lvl="0" indent="0" algn="r" rtl="0">
              <a:spcBef>
                <a:spcPts val="0"/>
              </a:spcBef>
              <a:buClr>
                <a:srgbClr val="000000"/>
              </a:buClr>
              <a:buSzPct val="25000"/>
              <a:buFont typeface="Arial"/>
              <a:buNone/>
            </a:pPr>
            <a:r>
              <a:rPr lang="en-US" sz="1800" b="0" i="0" u="none" strike="noStrike" cap="none" baseline="0">
                <a:solidFill>
                  <a:srgbClr val="000000"/>
                </a:solidFill>
                <a:latin typeface="Arial"/>
                <a:ea typeface="Arial"/>
                <a:cs typeface="Arial"/>
                <a:sym typeface="Arial"/>
                <a:rtl val="0"/>
              </a:rPr>
              <a:t>*</a:t>
            </a:r>
          </a:p>
        </p:txBody>
      </p:sp>
    </p:spTree>
    <p:extLst>
      <p:ext uri="{BB962C8B-B14F-4D97-AF65-F5344CB8AC3E}">
        <p14:creationId xmlns:p14="http://schemas.microsoft.com/office/powerpoint/2010/main" val="38955019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9351564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a:spLocks noGrp="1"/>
          </p:cNvSpPr>
          <p:nvPr>
            <p:ph type="body" idx="1"/>
          </p:nvPr>
        </p:nvSpPr>
        <p:spPr>
          <a:xfrm>
            <a:off x="685800" y="4343400"/>
            <a:ext cx="5486399" cy="4114800"/>
          </a:xfrm>
          <a:prstGeom prst="rect">
            <a:avLst/>
          </a:prstGeom>
          <a:noFill/>
          <a:ln>
            <a:noFill/>
          </a:ln>
        </p:spPr>
        <p:txBody>
          <a:bodyPr lIns="91400" tIns="91400" rIns="91400" bIns="91400"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929083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body" idx="1"/>
          </p:nvPr>
        </p:nvSpPr>
        <p:spPr>
          <a:xfrm>
            <a:off x="685800" y="4343400"/>
            <a:ext cx="5486399" cy="4114800"/>
          </a:xfrm>
          <a:prstGeom prst="rect">
            <a:avLst/>
          </a:prstGeom>
          <a:noFill/>
          <a:ln>
            <a:noFill/>
          </a:ln>
        </p:spPr>
        <p:txBody>
          <a:bodyPr lIns="91400" tIns="91400" rIns="91400" bIns="91400"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185" name="Shape 1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8957509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685800" y="4343400"/>
            <a:ext cx="5486399" cy="4114800"/>
          </a:xfrm>
          <a:prstGeom prst="rect">
            <a:avLst/>
          </a:prstGeom>
          <a:noFill/>
          <a:ln>
            <a:noFill/>
          </a:ln>
        </p:spPr>
        <p:txBody>
          <a:bodyPr lIns="91400" tIns="91400" rIns="91400" bIns="91400" anchor="ctr"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191" name="Shape 1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7223196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1" i="0" u="none" strike="noStrike" cap="none" baseline="0">
              <a:solidFill>
                <a:schemeClr val="dk1"/>
              </a:solidFill>
              <a:latin typeface="Calibri"/>
              <a:ea typeface="Calibri"/>
              <a:cs typeface="Calibri"/>
              <a:sym typeface="Calibri"/>
            </a:endParaRPr>
          </a:p>
        </p:txBody>
      </p:sp>
      <p:sp>
        <p:nvSpPr>
          <p:cNvPr id="197" name="Shape 19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3583642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1" i="0" u="none" strike="noStrike" cap="none" baseline="0">
              <a:solidFill>
                <a:schemeClr val="dk1"/>
              </a:solidFill>
              <a:latin typeface="Calibri"/>
              <a:ea typeface="Calibri"/>
              <a:cs typeface="Calibri"/>
              <a:sym typeface="Calibri"/>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42748947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08" name="Shape 2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925852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13" name="Shape 2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3539818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19" name="Shape 21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20" name="Shape 22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6474966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26" name="Shape 22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27" name="Shape 22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371591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69" name="Shape 6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70" name="Shape 7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21652290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32" name="Shape 2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7977587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37" name="Shape 2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113332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77" name="Shape 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472369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83" name="Shape 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419486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99376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1" i="0" u="none" strike="noStrike" cap="none" baseline="0">
              <a:solidFill>
                <a:schemeClr val="dk1"/>
              </a:solidFill>
              <a:latin typeface="Calibri"/>
              <a:ea typeface="Calibri"/>
              <a:cs typeface="Calibri"/>
              <a:sym typeface="Calibri"/>
            </a:endParaRPr>
          </a:p>
        </p:txBody>
      </p:sp>
      <p:sp>
        <p:nvSpPr>
          <p:cNvPr id="96" name="Shape 9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94504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2" name="Shape 1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800" b="1" i="0" u="none" strike="noStrike" cap="none" baseline="0">
                <a:solidFill>
                  <a:schemeClr val="dk1"/>
                </a:solidFill>
                <a:latin typeface="Calibri"/>
                <a:ea typeface="Calibri"/>
                <a:cs typeface="Calibri"/>
                <a:sym typeface="Calibri"/>
              </a:rPr>
              <a:t>Ed – this section needs work.</a:t>
            </a:r>
          </a:p>
        </p:txBody>
      </p:sp>
      <p:sp>
        <p:nvSpPr>
          <p:cNvPr id="103" name="Shape 1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sz="1200" b="0" i="0" u="none" strike="noStrike" cap="none" baseline="0">
                <a:solidFill>
                  <a:schemeClr val="dk1"/>
                </a:solidFill>
                <a:latin typeface="Calibri"/>
                <a:ea typeface="Calibri"/>
                <a:cs typeface="Calibri"/>
                <a:sym typeface="Calibri"/>
              </a:rPr>
              <a:t> </a:t>
            </a:r>
          </a:p>
        </p:txBody>
      </p:sp>
    </p:spTree>
    <p:extLst>
      <p:ext uri="{BB962C8B-B14F-4D97-AF65-F5344CB8AC3E}">
        <p14:creationId xmlns:p14="http://schemas.microsoft.com/office/powerpoint/2010/main" val="3871780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9" name="Shape 10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1" i="0" u="none" strike="noStrike" cap="none" baseline="0">
                <a:solidFill>
                  <a:schemeClr val="dk1"/>
                </a:solidFill>
                <a:latin typeface="Calibri"/>
                <a:ea typeface="Calibri"/>
                <a:cs typeface="Calibri"/>
                <a:sym typeface="Calibri"/>
              </a:rPr>
              <a:t>Somehow we lost the second part of this quotation</a:t>
            </a:r>
          </a:p>
          <a:p>
            <a:pPr marL="0" marR="0" lvl="0" indent="0" algn="l" rtl="0">
              <a:spcBef>
                <a:spcPts val="0"/>
              </a:spcBef>
              <a:buSzPct val="25000"/>
              <a:buNone/>
            </a:pPr>
            <a:r>
              <a:rPr lang="en-US" sz="1200" b="1" i="0" u="none" strike="noStrike" cap="none" baseline="0">
                <a:solidFill>
                  <a:schemeClr val="dk1"/>
                </a:solidFill>
                <a:latin typeface="Calibri"/>
                <a:ea typeface="Calibri"/>
                <a:cs typeface="Calibri"/>
                <a:sym typeface="Calibri"/>
              </a:rPr>
              <a:t>Ed—it’s on the next slide.  I believe you asked me to separate it (?)</a:t>
            </a:r>
          </a:p>
        </p:txBody>
      </p:sp>
      <p:sp>
        <p:nvSpPr>
          <p:cNvPr id="110" name="Shape 11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30564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29510"/>
            <a:ext cx="7772400" cy="1471836"/>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0" marR="0" indent="0" algn="ctr" rtl="0">
              <a:lnSpc>
                <a:spcPct val="100000"/>
              </a:lnSpc>
              <a:spcBef>
                <a:spcPts val="0"/>
              </a:spcBef>
              <a:spcAft>
                <a:spcPts val="0"/>
              </a:spcAft>
              <a:buClr>
                <a:srgbClr val="000000"/>
              </a:buClr>
              <a:buFont typeface="Arial"/>
              <a:buNone/>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7" name="Shape 17"/>
          <p:cNvSpPr txBox="1">
            <a:spLocks noGrp="1"/>
          </p:cNvSpPr>
          <p:nvPr>
            <p:ph type="subTitle" idx="1"/>
          </p:nvPr>
        </p:nvSpPr>
        <p:spPr>
          <a:xfrm>
            <a:off x="1371600" y="3886835"/>
            <a:ext cx="6400799" cy="1750978"/>
          </a:xfrm>
          <a:prstGeom prst="rect">
            <a:avLst/>
          </a:prstGeom>
          <a:noFill/>
          <a:ln>
            <a:noFill/>
          </a:ln>
        </p:spPr>
        <p:txBody>
          <a:bodyPr lIns="91425" tIns="91425" rIns="91425" bIns="91425" anchor="t" anchorCtr="0"/>
          <a:lstStyle>
            <a:lvl1pPr marL="0" marR="0" indent="0" algn="ctr" rtl="0">
              <a:lnSpc>
                <a:spcPct val="100000"/>
              </a:lnSpc>
              <a:spcBef>
                <a:spcPts val="720"/>
              </a:spcBef>
              <a:spcAft>
                <a:spcPts val="0"/>
              </a:spcAft>
              <a:buClr>
                <a:srgbClr val="887952"/>
              </a:buClr>
              <a:buFont typeface="Arial"/>
              <a:buNone/>
              <a:defRPr/>
            </a:lvl1pPr>
            <a:lvl2pPr marL="457200" marR="0" indent="0" algn="ctr" rtl="0">
              <a:lnSpc>
                <a:spcPct val="100000"/>
              </a:lnSpc>
              <a:spcBef>
                <a:spcPts val="720"/>
              </a:spcBef>
              <a:spcAft>
                <a:spcPts val="0"/>
              </a:spcAft>
              <a:buClr>
                <a:srgbClr val="887952"/>
              </a:buClr>
              <a:buFont typeface="Arial"/>
              <a:buNone/>
              <a:defRPr/>
            </a:lvl2pPr>
            <a:lvl3pPr marL="914400" marR="0" indent="0" algn="ctr" rtl="0">
              <a:lnSpc>
                <a:spcPct val="100000"/>
              </a:lnSpc>
              <a:spcBef>
                <a:spcPts val="720"/>
              </a:spcBef>
              <a:spcAft>
                <a:spcPts val="0"/>
              </a:spcAft>
              <a:buClr>
                <a:srgbClr val="887952"/>
              </a:buClr>
              <a:buFont typeface="Arial"/>
              <a:buNone/>
              <a:defRPr/>
            </a:lvl3pPr>
            <a:lvl4pPr marL="1371600" marR="0" indent="0" algn="ctr" rtl="0">
              <a:lnSpc>
                <a:spcPct val="100000"/>
              </a:lnSpc>
              <a:spcBef>
                <a:spcPts val="720"/>
              </a:spcBef>
              <a:spcAft>
                <a:spcPts val="0"/>
              </a:spcAft>
              <a:buClr>
                <a:srgbClr val="887952"/>
              </a:buClr>
              <a:buFont typeface="Arial"/>
              <a:buNone/>
              <a:defRPr/>
            </a:lvl4pPr>
            <a:lvl5pPr marL="1828800" marR="0" indent="0" algn="ctr" rtl="0">
              <a:lnSpc>
                <a:spcPct val="100000"/>
              </a:lnSpc>
              <a:spcBef>
                <a:spcPts val="720"/>
              </a:spcBef>
              <a:spcAft>
                <a:spcPts val="0"/>
              </a:spcAft>
              <a:buClr>
                <a:srgbClr val="887952"/>
              </a:buClr>
              <a:buFont typeface="Arial"/>
              <a:buNone/>
              <a:defRPr/>
            </a:lvl5pPr>
            <a:lvl6pPr marL="2286000" marR="0" indent="0" algn="ctr" rtl="0">
              <a:lnSpc>
                <a:spcPct val="100000"/>
              </a:lnSpc>
              <a:spcBef>
                <a:spcPts val="720"/>
              </a:spcBef>
              <a:spcAft>
                <a:spcPts val="0"/>
              </a:spcAft>
              <a:buClr>
                <a:srgbClr val="887952"/>
              </a:buClr>
              <a:buFont typeface="Arial"/>
              <a:buNone/>
              <a:defRPr/>
            </a:lvl6pPr>
            <a:lvl7pPr marL="2743200" marR="0" indent="0" algn="ctr" rtl="0">
              <a:lnSpc>
                <a:spcPct val="100000"/>
              </a:lnSpc>
              <a:spcBef>
                <a:spcPts val="720"/>
              </a:spcBef>
              <a:spcAft>
                <a:spcPts val="0"/>
              </a:spcAft>
              <a:buClr>
                <a:srgbClr val="887952"/>
              </a:buClr>
              <a:buFont typeface="Arial"/>
              <a:buNone/>
              <a:defRPr/>
            </a:lvl7pPr>
            <a:lvl8pPr marL="3200400" marR="0" indent="0" algn="ctr" rtl="0">
              <a:lnSpc>
                <a:spcPct val="100000"/>
              </a:lnSpc>
              <a:spcBef>
                <a:spcPts val="720"/>
              </a:spcBef>
              <a:spcAft>
                <a:spcPts val="0"/>
              </a:spcAft>
              <a:buClr>
                <a:srgbClr val="887952"/>
              </a:buClr>
              <a:buFont typeface="Arial"/>
              <a:buNone/>
              <a:defRPr/>
            </a:lvl8pPr>
            <a:lvl9pPr marL="3657600" marR="0" indent="0" algn="ctr" rtl="0">
              <a:lnSpc>
                <a:spcPct val="100000"/>
              </a:lnSpc>
              <a:spcBef>
                <a:spcPts val="720"/>
              </a:spcBef>
              <a:spcAft>
                <a:spcPts val="0"/>
              </a:spcAft>
              <a:buClr>
                <a:srgbClr val="887952"/>
              </a:buClr>
              <a:buFont typeface="Arial"/>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20" name="Shape 20"/>
          <p:cNvSpPr txBox="1">
            <a:spLocks noGrp="1"/>
          </p:cNvSpPr>
          <p:nvPr>
            <p:ph type="body" idx="1"/>
          </p:nvPr>
        </p:nvSpPr>
        <p:spPr>
          <a:xfrm>
            <a:off x="687387" y="2057400"/>
            <a:ext cx="7812086" cy="3962399"/>
          </a:xfrm>
          <a:prstGeom prst="rect">
            <a:avLst/>
          </a:prstGeom>
          <a:noFill/>
          <a:ln>
            <a:noFill/>
          </a:ln>
        </p:spPr>
        <p:txBody>
          <a:bodyPr lIns="91425" tIns="91425" rIns="91425" bIns="91425" anchor="t" anchorCtr="0"/>
          <a:lstStyle>
            <a:lvl1pPr marL="342900" indent="-25400" algn="l" rtl="0">
              <a:spcBef>
                <a:spcPts val="720"/>
              </a:spcBef>
              <a:spcAft>
                <a:spcPts val="0"/>
              </a:spcAft>
              <a:buClr>
                <a:srgbClr val="887952"/>
              </a:buClr>
              <a:buFont typeface="Arial"/>
              <a:buChar char="▪"/>
              <a:defRPr/>
            </a:lvl1pPr>
            <a:lvl2pPr marL="742950" indent="31750" algn="l" rtl="0">
              <a:spcBef>
                <a:spcPts val="720"/>
              </a:spcBef>
              <a:spcAft>
                <a:spcPts val="0"/>
              </a:spcAft>
              <a:buClr>
                <a:srgbClr val="887952"/>
              </a:buClr>
              <a:buFont typeface="Arial"/>
              <a:buChar char="–"/>
              <a:defRPr/>
            </a:lvl2pPr>
            <a:lvl3pPr marL="1143000" indent="88900" algn="l" rtl="0">
              <a:spcBef>
                <a:spcPts val="720"/>
              </a:spcBef>
              <a:spcAft>
                <a:spcPts val="0"/>
              </a:spcAft>
              <a:buClr>
                <a:srgbClr val="887952"/>
              </a:buClr>
              <a:buFont typeface="Arial"/>
              <a:buChar char="•"/>
              <a:defRPr/>
            </a:lvl3pPr>
            <a:lvl4pPr marL="1600200" indent="88900" algn="l" rtl="0">
              <a:spcBef>
                <a:spcPts val="720"/>
              </a:spcBef>
              <a:spcAft>
                <a:spcPts val="0"/>
              </a:spcAft>
              <a:buClr>
                <a:srgbClr val="887952"/>
              </a:buClr>
              <a:buFont typeface="Arial"/>
              <a:buChar char="–"/>
              <a:defRPr/>
            </a:lvl4pPr>
            <a:lvl5pPr marL="2057400" indent="88900" algn="l" rtl="0">
              <a:spcBef>
                <a:spcPts val="720"/>
              </a:spcBef>
              <a:spcAft>
                <a:spcPts val="0"/>
              </a:spcAft>
              <a:buClr>
                <a:srgbClr val="887952"/>
              </a:buClr>
              <a:buFont typeface="Arial"/>
              <a:buChar char="»"/>
              <a:defRPr/>
            </a:lvl5pPr>
            <a:lvl6pPr marL="2514600" indent="88900" algn="l" rtl="0">
              <a:spcBef>
                <a:spcPts val="720"/>
              </a:spcBef>
              <a:spcAft>
                <a:spcPts val="0"/>
              </a:spcAft>
              <a:buClr>
                <a:srgbClr val="887952"/>
              </a:buClr>
              <a:buFont typeface="Arial"/>
              <a:buChar char="»"/>
              <a:defRPr/>
            </a:lvl6pPr>
            <a:lvl7pPr marL="2971800" indent="88900" algn="l" rtl="0">
              <a:spcBef>
                <a:spcPts val="720"/>
              </a:spcBef>
              <a:spcAft>
                <a:spcPts val="0"/>
              </a:spcAft>
              <a:buClr>
                <a:srgbClr val="887952"/>
              </a:buClr>
              <a:buFont typeface="Arial"/>
              <a:buChar char="»"/>
              <a:defRPr/>
            </a:lvl7pPr>
            <a:lvl8pPr marL="3429000" indent="88900" algn="l" rtl="0">
              <a:spcBef>
                <a:spcPts val="720"/>
              </a:spcBef>
              <a:spcAft>
                <a:spcPts val="0"/>
              </a:spcAft>
              <a:buClr>
                <a:srgbClr val="887952"/>
              </a:buClr>
              <a:buFont typeface="Arial"/>
              <a:buChar char="»"/>
              <a:defRPr/>
            </a:lvl8pPr>
            <a:lvl9pPr marL="3886200" indent="88900" algn="l" rtl="0">
              <a:spcBef>
                <a:spcPts val="720"/>
              </a:spcBef>
              <a:spcAft>
                <a:spcPts val="0"/>
              </a:spcAft>
              <a:buClr>
                <a:srgbClr val="887952"/>
              </a:buClr>
              <a:buFont typeface="Arial"/>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57218" y="272801"/>
            <a:ext cx="3008313" cy="1163088"/>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body" idx="1"/>
          </p:nvPr>
        </p:nvSpPr>
        <p:spPr>
          <a:xfrm>
            <a:off x="3575050" y="272796"/>
            <a:ext cx="5111750" cy="585351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body" idx="2"/>
          </p:nvPr>
        </p:nvSpPr>
        <p:spPr>
          <a:xfrm>
            <a:off x="457218" y="1435904"/>
            <a:ext cx="3008313" cy="4690422"/>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40"/>
        <p:cNvGrpSpPr/>
        <p:nvPr/>
      </p:nvGrpSpPr>
      <p:grpSpPr>
        <a:xfrm>
          <a:off x="0" y="0"/>
          <a:ext cx="0" cy="0"/>
          <a:chOff x="0" y="0"/>
          <a:chExt cx="0" cy="0"/>
        </a:xfrm>
      </p:grpSpPr>
      <p:sp>
        <p:nvSpPr>
          <p:cNvPr id="41" name="Shape 41"/>
          <p:cNvSpPr txBox="1">
            <a:spLocks noGrp="1"/>
          </p:cNvSpPr>
          <p:nvPr>
            <p:ph type="ctrTitle"/>
          </p:nvPr>
        </p:nvSpPr>
        <p:spPr>
          <a:xfrm>
            <a:off x="685800" y="2129509"/>
            <a:ext cx="7772400" cy="1471836"/>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0" marR="0" indent="0" algn="ctr" rtl="0">
              <a:lnSpc>
                <a:spcPct val="100000"/>
              </a:lnSpc>
              <a:spcBef>
                <a:spcPts val="0"/>
              </a:spcBef>
              <a:spcAft>
                <a:spcPts val="0"/>
              </a:spcAft>
              <a:buClr>
                <a:srgbClr val="000000"/>
              </a:buClr>
              <a:buFont typeface="Arial"/>
              <a:buNone/>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42" name="Shape 42"/>
          <p:cNvSpPr txBox="1">
            <a:spLocks noGrp="1"/>
          </p:cNvSpPr>
          <p:nvPr>
            <p:ph type="subTitle" idx="1"/>
          </p:nvPr>
        </p:nvSpPr>
        <p:spPr>
          <a:xfrm>
            <a:off x="1371600" y="3886835"/>
            <a:ext cx="6400799" cy="1750978"/>
          </a:xfrm>
          <a:prstGeom prst="rect">
            <a:avLst/>
          </a:prstGeom>
          <a:noFill/>
          <a:ln>
            <a:noFill/>
          </a:ln>
        </p:spPr>
        <p:txBody>
          <a:bodyPr lIns="91425" tIns="91425" rIns="91425" bIns="91425" anchor="t" anchorCtr="0"/>
          <a:lstStyle>
            <a:lvl1pPr marL="0" marR="0" indent="0" algn="ctr" rtl="0">
              <a:lnSpc>
                <a:spcPct val="100000"/>
              </a:lnSpc>
              <a:spcBef>
                <a:spcPts val="720"/>
              </a:spcBef>
              <a:spcAft>
                <a:spcPts val="0"/>
              </a:spcAft>
              <a:buClr>
                <a:srgbClr val="887952"/>
              </a:buClr>
              <a:buFont typeface="Arial"/>
              <a:buNone/>
              <a:defRPr/>
            </a:lvl1pPr>
            <a:lvl2pPr marL="457200" marR="0" indent="0" algn="ctr" rtl="0">
              <a:lnSpc>
                <a:spcPct val="100000"/>
              </a:lnSpc>
              <a:spcBef>
                <a:spcPts val="720"/>
              </a:spcBef>
              <a:spcAft>
                <a:spcPts val="0"/>
              </a:spcAft>
              <a:buClr>
                <a:srgbClr val="887952"/>
              </a:buClr>
              <a:buFont typeface="Arial"/>
              <a:buNone/>
              <a:defRPr/>
            </a:lvl2pPr>
            <a:lvl3pPr marL="914400" marR="0" indent="0" algn="ctr" rtl="0">
              <a:lnSpc>
                <a:spcPct val="100000"/>
              </a:lnSpc>
              <a:spcBef>
                <a:spcPts val="720"/>
              </a:spcBef>
              <a:spcAft>
                <a:spcPts val="0"/>
              </a:spcAft>
              <a:buClr>
                <a:srgbClr val="887952"/>
              </a:buClr>
              <a:buFont typeface="Arial"/>
              <a:buNone/>
              <a:defRPr/>
            </a:lvl3pPr>
            <a:lvl4pPr marL="1371600" marR="0" indent="0" algn="ctr" rtl="0">
              <a:lnSpc>
                <a:spcPct val="100000"/>
              </a:lnSpc>
              <a:spcBef>
                <a:spcPts val="720"/>
              </a:spcBef>
              <a:spcAft>
                <a:spcPts val="0"/>
              </a:spcAft>
              <a:buClr>
                <a:srgbClr val="887952"/>
              </a:buClr>
              <a:buFont typeface="Arial"/>
              <a:buNone/>
              <a:defRPr/>
            </a:lvl4pPr>
            <a:lvl5pPr marL="1828800" marR="0" indent="0" algn="ctr" rtl="0">
              <a:lnSpc>
                <a:spcPct val="100000"/>
              </a:lnSpc>
              <a:spcBef>
                <a:spcPts val="720"/>
              </a:spcBef>
              <a:spcAft>
                <a:spcPts val="0"/>
              </a:spcAft>
              <a:buClr>
                <a:srgbClr val="887952"/>
              </a:buClr>
              <a:buFont typeface="Arial"/>
              <a:buNone/>
              <a:defRPr/>
            </a:lvl5pPr>
            <a:lvl6pPr marL="2286000" marR="0" indent="0" algn="ctr" rtl="0">
              <a:lnSpc>
                <a:spcPct val="100000"/>
              </a:lnSpc>
              <a:spcBef>
                <a:spcPts val="720"/>
              </a:spcBef>
              <a:spcAft>
                <a:spcPts val="0"/>
              </a:spcAft>
              <a:buClr>
                <a:srgbClr val="887952"/>
              </a:buClr>
              <a:buFont typeface="Arial"/>
              <a:buNone/>
              <a:defRPr/>
            </a:lvl6pPr>
            <a:lvl7pPr marL="2743200" marR="0" indent="0" algn="ctr" rtl="0">
              <a:lnSpc>
                <a:spcPct val="100000"/>
              </a:lnSpc>
              <a:spcBef>
                <a:spcPts val="720"/>
              </a:spcBef>
              <a:spcAft>
                <a:spcPts val="0"/>
              </a:spcAft>
              <a:buClr>
                <a:srgbClr val="887952"/>
              </a:buClr>
              <a:buFont typeface="Arial"/>
              <a:buNone/>
              <a:defRPr/>
            </a:lvl7pPr>
            <a:lvl8pPr marL="3200400" marR="0" indent="0" algn="ctr" rtl="0">
              <a:lnSpc>
                <a:spcPct val="100000"/>
              </a:lnSpc>
              <a:spcBef>
                <a:spcPts val="720"/>
              </a:spcBef>
              <a:spcAft>
                <a:spcPts val="0"/>
              </a:spcAft>
              <a:buClr>
                <a:srgbClr val="887952"/>
              </a:buClr>
              <a:buFont typeface="Arial"/>
              <a:buNone/>
              <a:defRPr/>
            </a:lvl8pPr>
            <a:lvl9pPr marL="3657600" marR="0" indent="0" algn="ctr" rtl="0">
              <a:lnSpc>
                <a:spcPct val="100000"/>
              </a:lnSpc>
              <a:spcBef>
                <a:spcPts val="720"/>
              </a:spcBef>
              <a:spcAft>
                <a:spcPts val="0"/>
              </a:spcAft>
              <a:buClr>
                <a:srgbClr val="887952"/>
              </a:buClr>
              <a:buFont typeface="Arial"/>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45" name="Shape 45"/>
          <p:cNvSpPr txBox="1">
            <a:spLocks noGrp="1"/>
          </p:cNvSpPr>
          <p:nvPr>
            <p:ph type="body" idx="1"/>
          </p:nvPr>
        </p:nvSpPr>
        <p:spPr>
          <a:xfrm>
            <a:off x="687387" y="2057400"/>
            <a:ext cx="7812086" cy="3962399"/>
          </a:xfrm>
          <a:prstGeom prst="rect">
            <a:avLst/>
          </a:prstGeom>
          <a:noFill/>
          <a:ln>
            <a:noFill/>
          </a:ln>
        </p:spPr>
        <p:txBody>
          <a:bodyPr lIns="91425" tIns="91425" rIns="91425" bIns="91425" anchor="t" anchorCtr="0"/>
          <a:lstStyle>
            <a:lvl1pPr marL="342900" indent="63500" algn="l" rtl="0">
              <a:spcBef>
                <a:spcPts val="720"/>
              </a:spcBef>
              <a:spcAft>
                <a:spcPts val="0"/>
              </a:spcAft>
              <a:buClr>
                <a:srgbClr val="887952"/>
              </a:buClr>
              <a:buFont typeface="Arial"/>
              <a:buChar char="▪"/>
              <a:defRPr/>
            </a:lvl1pPr>
            <a:lvl2pPr marL="742950" indent="120650" algn="l" rtl="0">
              <a:spcBef>
                <a:spcPts val="720"/>
              </a:spcBef>
              <a:spcAft>
                <a:spcPts val="0"/>
              </a:spcAft>
              <a:buClr>
                <a:srgbClr val="887952"/>
              </a:buClr>
              <a:buFont typeface="Arial"/>
              <a:buChar char="–"/>
              <a:defRPr/>
            </a:lvl2pPr>
            <a:lvl3pPr marL="1143000" indent="177800" algn="l" rtl="0">
              <a:spcBef>
                <a:spcPts val="720"/>
              </a:spcBef>
              <a:spcAft>
                <a:spcPts val="0"/>
              </a:spcAft>
              <a:buClr>
                <a:srgbClr val="887952"/>
              </a:buClr>
              <a:buFont typeface="Arial"/>
              <a:buChar char="•"/>
              <a:defRPr/>
            </a:lvl3pPr>
            <a:lvl4pPr marL="1600200" indent="177800" algn="l" rtl="0">
              <a:spcBef>
                <a:spcPts val="720"/>
              </a:spcBef>
              <a:spcAft>
                <a:spcPts val="0"/>
              </a:spcAft>
              <a:buClr>
                <a:srgbClr val="887952"/>
              </a:buClr>
              <a:buFont typeface="Arial"/>
              <a:buChar char="–"/>
              <a:defRPr/>
            </a:lvl4pPr>
            <a:lvl5pPr marL="2057400" indent="177800" algn="l" rtl="0">
              <a:spcBef>
                <a:spcPts val="720"/>
              </a:spcBef>
              <a:spcAft>
                <a:spcPts val="0"/>
              </a:spcAft>
              <a:buClr>
                <a:srgbClr val="887952"/>
              </a:buClr>
              <a:buFont typeface="Arial"/>
              <a:buChar char="»"/>
              <a:defRPr/>
            </a:lvl5pPr>
            <a:lvl6pPr marL="2514600" indent="177800" algn="l" rtl="0">
              <a:spcBef>
                <a:spcPts val="720"/>
              </a:spcBef>
              <a:spcAft>
                <a:spcPts val="0"/>
              </a:spcAft>
              <a:buClr>
                <a:srgbClr val="887952"/>
              </a:buClr>
              <a:buFont typeface="Arial"/>
              <a:buChar char="»"/>
              <a:defRPr/>
            </a:lvl6pPr>
            <a:lvl7pPr marL="2971800" indent="177800" algn="l" rtl="0">
              <a:spcBef>
                <a:spcPts val="720"/>
              </a:spcBef>
              <a:spcAft>
                <a:spcPts val="0"/>
              </a:spcAft>
              <a:buClr>
                <a:srgbClr val="887952"/>
              </a:buClr>
              <a:buFont typeface="Arial"/>
              <a:buChar char="»"/>
              <a:defRPr/>
            </a:lvl7pPr>
            <a:lvl8pPr marL="3429000" indent="177800" algn="l" rtl="0">
              <a:spcBef>
                <a:spcPts val="720"/>
              </a:spcBef>
              <a:spcAft>
                <a:spcPts val="0"/>
              </a:spcAft>
              <a:buClr>
                <a:srgbClr val="887952"/>
              </a:buClr>
              <a:buFont typeface="Arial"/>
              <a:buChar char="»"/>
              <a:defRPr/>
            </a:lvl8pPr>
            <a:lvl9pPr marL="3886200" indent="177800" algn="l" rtl="0">
              <a:spcBef>
                <a:spcPts val="720"/>
              </a:spcBef>
              <a:spcAft>
                <a:spcPts val="0"/>
              </a:spcAft>
              <a:buClr>
                <a:srgbClr val="887952"/>
              </a:buClr>
              <a:buFont typeface="Arial"/>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
        <p:cNvGrpSpPr/>
        <p:nvPr/>
      </p:nvGrpSpPr>
      <p:grpSpPr>
        <a:xfrm>
          <a:off x="0" y="0"/>
          <a:ext cx="0" cy="0"/>
          <a:chOff x="0" y="0"/>
          <a:chExt cx="0" cy="0"/>
        </a:xfrm>
      </p:grpSpPr>
      <p:sp>
        <p:nvSpPr>
          <p:cNvPr id="9" name="Shape 9"/>
          <p:cNvSpPr txBox="1"/>
          <p:nvPr/>
        </p:nvSpPr>
        <p:spPr>
          <a:xfrm>
            <a:off x="685800" y="838200"/>
            <a:ext cx="7772400" cy="5181600"/>
          </a:xfrm>
          <a:prstGeom prst="rect">
            <a:avLst/>
          </a:prstGeom>
          <a:noFill/>
          <a:ln w="28575" cap="rnd">
            <a:solidFill>
              <a:srgbClr val="474747"/>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0" i="0" u="none" strike="noStrike" cap="none" baseline="0">
              <a:solidFill>
                <a:srgbClr val="000000"/>
              </a:solidFill>
              <a:latin typeface="Arial"/>
              <a:ea typeface="Arial"/>
              <a:cs typeface="Arial"/>
              <a:sym typeface="Arial"/>
              <a:rtl val="0"/>
            </a:endParaRPr>
          </a:p>
        </p:txBody>
      </p:sp>
      <p:sp>
        <p:nvSpPr>
          <p:cNvPr id="10" name="Shape 10"/>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0" marR="0" indent="0" algn="ctr" rtl="0">
              <a:lnSpc>
                <a:spcPct val="100000"/>
              </a:lnSpc>
              <a:spcBef>
                <a:spcPts val="0"/>
              </a:spcBef>
              <a:spcAft>
                <a:spcPts val="0"/>
              </a:spcAft>
              <a:buClr>
                <a:srgbClr val="000000"/>
              </a:buClr>
              <a:buFont typeface="Arial"/>
              <a:buNone/>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1" name="Shape 11"/>
          <p:cNvSpPr txBox="1">
            <a:spLocks noGrp="1"/>
          </p:cNvSpPr>
          <p:nvPr>
            <p:ph type="body" idx="1"/>
          </p:nvPr>
        </p:nvSpPr>
        <p:spPr>
          <a:xfrm>
            <a:off x="687387" y="2057400"/>
            <a:ext cx="7812086" cy="3962399"/>
          </a:xfrm>
          <a:prstGeom prst="rect">
            <a:avLst/>
          </a:prstGeom>
          <a:noFill/>
          <a:ln>
            <a:noFill/>
          </a:ln>
        </p:spPr>
        <p:txBody>
          <a:bodyPr lIns="91425" tIns="91425" rIns="91425" bIns="91425" anchor="t" anchorCtr="0"/>
          <a:lstStyle>
            <a:lvl1pPr marL="342900" marR="0" indent="-25400" algn="l" rtl="0">
              <a:lnSpc>
                <a:spcPct val="100000"/>
              </a:lnSpc>
              <a:spcBef>
                <a:spcPts val="720"/>
              </a:spcBef>
              <a:spcAft>
                <a:spcPts val="0"/>
              </a:spcAft>
              <a:buClr>
                <a:srgbClr val="887952"/>
              </a:buClr>
              <a:buFont typeface="Arial"/>
              <a:buChar char="▪"/>
              <a:defRPr/>
            </a:lvl1pPr>
            <a:lvl2pPr marL="742950" marR="0" indent="31750" algn="l" rtl="0">
              <a:lnSpc>
                <a:spcPct val="100000"/>
              </a:lnSpc>
              <a:spcBef>
                <a:spcPts val="720"/>
              </a:spcBef>
              <a:spcAft>
                <a:spcPts val="0"/>
              </a:spcAft>
              <a:buClr>
                <a:srgbClr val="887952"/>
              </a:buClr>
              <a:buFont typeface="Arial"/>
              <a:buChar char="–"/>
              <a:defRPr/>
            </a:lvl2pPr>
            <a:lvl3pPr marL="1143000" marR="0" indent="88900" algn="l" rtl="0">
              <a:lnSpc>
                <a:spcPct val="100000"/>
              </a:lnSpc>
              <a:spcBef>
                <a:spcPts val="720"/>
              </a:spcBef>
              <a:spcAft>
                <a:spcPts val="0"/>
              </a:spcAft>
              <a:buClr>
                <a:srgbClr val="887952"/>
              </a:buClr>
              <a:buFont typeface="Arial"/>
              <a:buChar char="•"/>
              <a:defRPr/>
            </a:lvl3pPr>
            <a:lvl4pPr marL="1600200" marR="0" indent="88900" algn="l" rtl="0">
              <a:lnSpc>
                <a:spcPct val="100000"/>
              </a:lnSpc>
              <a:spcBef>
                <a:spcPts val="720"/>
              </a:spcBef>
              <a:spcAft>
                <a:spcPts val="0"/>
              </a:spcAft>
              <a:buClr>
                <a:srgbClr val="887952"/>
              </a:buClr>
              <a:buFont typeface="Arial"/>
              <a:buChar char="–"/>
              <a:defRPr/>
            </a:lvl4pPr>
            <a:lvl5pPr marL="2057400" marR="0" indent="88900" algn="l" rtl="0">
              <a:lnSpc>
                <a:spcPct val="100000"/>
              </a:lnSpc>
              <a:spcBef>
                <a:spcPts val="720"/>
              </a:spcBef>
              <a:spcAft>
                <a:spcPts val="0"/>
              </a:spcAft>
              <a:buClr>
                <a:srgbClr val="887952"/>
              </a:buClr>
              <a:buFont typeface="Arial"/>
              <a:buChar char="»"/>
              <a:defRPr/>
            </a:lvl5pPr>
            <a:lvl6pPr marL="2514600" marR="0" indent="88900" algn="l" rtl="0">
              <a:lnSpc>
                <a:spcPct val="100000"/>
              </a:lnSpc>
              <a:spcBef>
                <a:spcPts val="720"/>
              </a:spcBef>
              <a:spcAft>
                <a:spcPts val="0"/>
              </a:spcAft>
              <a:buClr>
                <a:srgbClr val="887952"/>
              </a:buClr>
              <a:buFont typeface="Arial"/>
              <a:buChar char="»"/>
              <a:defRPr/>
            </a:lvl6pPr>
            <a:lvl7pPr marL="2971800" marR="0" indent="88900" algn="l" rtl="0">
              <a:lnSpc>
                <a:spcPct val="100000"/>
              </a:lnSpc>
              <a:spcBef>
                <a:spcPts val="720"/>
              </a:spcBef>
              <a:spcAft>
                <a:spcPts val="0"/>
              </a:spcAft>
              <a:buClr>
                <a:srgbClr val="887952"/>
              </a:buClr>
              <a:buFont typeface="Arial"/>
              <a:buChar char="»"/>
              <a:defRPr/>
            </a:lvl7pPr>
            <a:lvl8pPr marL="3429000" marR="0" indent="88900" algn="l" rtl="0">
              <a:lnSpc>
                <a:spcPct val="100000"/>
              </a:lnSpc>
              <a:spcBef>
                <a:spcPts val="720"/>
              </a:spcBef>
              <a:spcAft>
                <a:spcPts val="0"/>
              </a:spcAft>
              <a:buClr>
                <a:srgbClr val="887952"/>
              </a:buClr>
              <a:buFont typeface="Arial"/>
              <a:buChar char="»"/>
              <a:defRPr/>
            </a:lvl8pPr>
            <a:lvl9pPr marL="3886200" marR="0" indent="88900" algn="l" rtl="0">
              <a:lnSpc>
                <a:spcPct val="100000"/>
              </a:lnSpc>
              <a:spcBef>
                <a:spcPts val="720"/>
              </a:spcBef>
              <a:spcAft>
                <a:spcPts val="0"/>
              </a:spcAft>
              <a:buClr>
                <a:srgbClr val="887952"/>
              </a:buClr>
              <a:buFont typeface="Arial"/>
              <a:buChar char="»"/>
              <a:defRPr/>
            </a:lvl9pPr>
          </a:lstStyle>
          <a:p>
            <a:endParaRPr/>
          </a:p>
        </p:txBody>
      </p:sp>
      <p:sp>
        <p:nvSpPr>
          <p:cNvPr id="12" name="Shape 12"/>
          <p:cNvSpPr txBox="1">
            <a:spLocks noGrp="1"/>
          </p:cNvSpPr>
          <p:nvPr>
            <p:ph type="dt" idx="10"/>
          </p:nvPr>
        </p:nvSpPr>
        <p:spPr>
          <a:xfrm>
            <a:off x="457200" y="6356350"/>
            <a:ext cx="2133598" cy="36671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3" name="Shape 13"/>
          <p:cNvSpPr txBox="1">
            <a:spLocks noGrp="1"/>
          </p:cNvSpPr>
          <p:nvPr>
            <p:ph type="ftr" idx="11"/>
          </p:nvPr>
        </p:nvSpPr>
        <p:spPr>
          <a:xfrm>
            <a:off x="3124200" y="6356350"/>
            <a:ext cx="2895600" cy="36671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4" name="Shape 14"/>
          <p:cNvSpPr txBox="1">
            <a:spLocks noGrp="1"/>
          </p:cNvSpPr>
          <p:nvPr>
            <p:ph type="sldNum" idx="12"/>
          </p:nvPr>
        </p:nvSpPr>
        <p:spPr>
          <a:xfrm>
            <a:off x="6553200" y="6356350"/>
            <a:ext cx="2133598" cy="366710"/>
          </a:xfrm>
          <a:prstGeom prst="rect">
            <a:avLst/>
          </a:prstGeom>
          <a:noFill/>
          <a:ln>
            <a:noFill/>
          </a:ln>
        </p:spPr>
        <p:txBody>
          <a:bodyPr lIns="91425" tIns="91425" rIns="91425" bIns="91425" anchor="ctr" anchorCtr="0">
            <a:noAutofit/>
          </a:bodyPr>
          <a:lstStyle/>
          <a:p>
            <a:pPr marL="0" lvl="0" indent="0">
              <a:spcBef>
                <a:spcPts val="0"/>
              </a:spcBef>
              <a:buClr>
                <a:srgbClr val="000000"/>
              </a:buClr>
              <a:buFont typeface="Arial"/>
              <a:buNone/>
            </a:pPr>
            <a:endParaRPr/>
          </a:p>
          <a:p>
            <a:pPr marL="457200" lvl="1" indent="0">
              <a:spcBef>
                <a:spcPts val="0"/>
              </a:spcBef>
              <a:buClr>
                <a:srgbClr val="000000"/>
              </a:buClr>
              <a:buFont typeface="Arial"/>
              <a:buNone/>
            </a:pPr>
            <a:endParaRPr/>
          </a:p>
          <a:p>
            <a:pPr marL="914400" lvl="2" indent="0">
              <a:spcBef>
                <a:spcPts val="0"/>
              </a:spcBef>
              <a:buClr>
                <a:srgbClr val="000000"/>
              </a:buClr>
              <a:buFont typeface="Arial"/>
              <a:buNone/>
            </a:pPr>
            <a:endParaRPr/>
          </a:p>
          <a:p>
            <a:pPr marL="1371600" lvl="3" indent="0">
              <a:spcBef>
                <a:spcPts val="0"/>
              </a:spcBef>
              <a:buClr>
                <a:srgbClr val="000000"/>
              </a:buClr>
              <a:buFont typeface="Arial"/>
              <a:buNone/>
            </a:pPr>
            <a:endParaRPr/>
          </a:p>
          <a:p>
            <a:pPr marL="1828800" lvl="4" indent="0">
              <a:spcBef>
                <a:spcPts val="0"/>
              </a:spcBef>
              <a:buClr>
                <a:srgbClr val="000000"/>
              </a:buClr>
              <a:buFont typeface="Arial"/>
              <a:buNone/>
            </a:pPr>
            <a:endParaRPr/>
          </a:p>
          <a:p>
            <a:pPr marL="2286000" lvl="5" indent="0">
              <a:spcBef>
                <a:spcPts val="0"/>
              </a:spcBef>
              <a:buClr>
                <a:srgbClr val="000000"/>
              </a:buClr>
              <a:buFont typeface="Arial"/>
              <a:buNone/>
            </a:pPr>
            <a:endParaRPr/>
          </a:p>
          <a:p>
            <a:pPr marL="2743200" lvl="6" indent="0">
              <a:spcBef>
                <a:spcPts val="0"/>
              </a:spcBef>
              <a:buClr>
                <a:srgbClr val="000000"/>
              </a:buClr>
              <a:buFont typeface="Arial"/>
              <a:buNone/>
            </a:pPr>
            <a:endParaRPr/>
          </a:p>
          <a:p>
            <a:pPr marL="3200400" lvl="7" indent="0">
              <a:spcBef>
                <a:spcPts val="0"/>
              </a:spcBef>
              <a:buClr>
                <a:srgbClr val="000000"/>
              </a:buClr>
              <a:buFont typeface="Arial"/>
              <a:buNone/>
            </a:pPr>
            <a:endParaRPr/>
          </a:p>
          <a:p>
            <a:pPr marL="3657600" lvl="8" indent="0">
              <a:spcBef>
                <a:spcPts val="0"/>
              </a:spcBef>
              <a:buClr>
                <a:srgbClr val="000000"/>
              </a:buClr>
              <a:buFont typeface="Arial"/>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2"/>
        <p:cNvGrpSpPr/>
        <p:nvPr/>
      </p:nvGrpSpPr>
      <p:grpSpPr>
        <a:xfrm>
          <a:off x="0" y="0"/>
          <a:ext cx="0" cy="0"/>
          <a:chOff x="0" y="0"/>
          <a:chExt cx="0" cy="0"/>
        </a:xfrm>
      </p:grpSpPr>
      <p:sp>
        <p:nvSpPr>
          <p:cNvPr id="23" name="Shape 23"/>
          <p:cNvSpPr txBox="1"/>
          <p:nvPr/>
        </p:nvSpPr>
        <p:spPr>
          <a:xfrm>
            <a:off x="685800" y="838200"/>
            <a:ext cx="7772400" cy="5181600"/>
          </a:xfrm>
          <a:prstGeom prst="rect">
            <a:avLst/>
          </a:prstGeom>
          <a:noFill/>
          <a:ln w="28575" cap="rnd">
            <a:solidFill>
              <a:srgbClr val="474747"/>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0" i="0" u="none" strike="noStrike" cap="none" baseline="0">
              <a:solidFill>
                <a:srgbClr val="000000"/>
              </a:solidFill>
              <a:latin typeface="Arial"/>
              <a:ea typeface="Arial"/>
              <a:cs typeface="Arial"/>
              <a:sym typeface="Arial"/>
              <a:rtl val="0"/>
            </a:endParaRPr>
          </a:p>
        </p:txBody>
      </p:sp>
      <p:sp>
        <p:nvSpPr>
          <p:cNvPr id="24" name="Shape 24"/>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0" marR="0" indent="0" algn="ctr" rtl="0">
              <a:lnSpc>
                <a:spcPct val="100000"/>
              </a:lnSpc>
              <a:spcBef>
                <a:spcPts val="0"/>
              </a:spcBef>
              <a:spcAft>
                <a:spcPts val="0"/>
              </a:spcAft>
              <a:buClr>
                <a:srgbClr val="000000"/>
              </a:buClr>
              <a:buFont typeface="Arial"/>
              <a:buNone/>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25" name="Shape 25"/>
          <p:cNvSpPr txBox="1">
            <a:spLocks noGrp="1"/>
          </p:cNvSpPr>
          <p:nvPr>
            <p:ph type="body" idx="1"/>
          </p:nvPr>
        </p:nvSpPr>
        <p:spPr>
          <a:xfrm>
            <a:off x="687387" y="2057400"/>
            <a:ext cx="7812086" cy="3962399"/>
          </a:xfrm>
          <a:prstGeom prst="rect">
            <a:avLst/>
          </a:prstGeom>
          <a:noFill/>
          <a:ln>
            <a:noFill/>
          </a:ln>
        </p:spPr>
        <p:txBody>
          <a:bodyPr lIns="91425" tIns="91425" rIns="91425" bIns="91425" anchor="t" anchorCtr="0"/>
          <a:lstStyle>
            <a:lvl1pPr marL="342900" marR="0" indent="-25400" algn="l" rtl="0">
              <a:lnSpc>
                <a:spcPct val="100000"/>
              </a:lnSpc>
              <a:spcBef>
                <a:spcPts val="720"/>
              </a:spcBef>
              <a:spcAft>
                <a:spcPts val="0"/>
              </a:spcAft>
              <a:buClr>
                <a:srgbClr val="887952"/>
              </a:buClr>
              <a:buFont typeface="Arial"/>
              <a:buChar char="▪"/>
              <a:defRPr/>
            </a:lvl1pPr>
            <a:lvl2pPr marL="742950" marR="0" indent="31750" algn="l" rtl="0">
              <a:lnSpc>
                <a:spcPct val="100000"/>
              </a:lnSpc>
              <a:spcBef>
                <a:spcPts val="720"/>
              </a:spcBef>
              <a:spcAft>
                <a:spcPts val="0"/>
              </a:spcAft>
              <a:buClr>
                <a:srgbClr val="887952"/>
              </a:buClr>
              <a:buFont typeface="Arial"/>
              <a:buChar char="–"/>
              <a:defRPr/>
            </a:lvl2pPr>
            <a:lvl3pPr marL="1143000" marR="0" indent="88900" algn="l" rtl="0">
              <a:lnSpc>
                <a:spcPct val="100000"/>
              </a:lnSpc>
              <a:spcBef>
                <a:spcPts val="720"/>
              </a:spcBef>
              <a:spcAft>
                <a:spcPts val="0"/>
              </a:spcAft>
              <a:buClr>
                <a:srgbClr val="887952"/>
              </a:buClr>
              <a:buFont typeface="Arial"/>
              <a:buChar char="•"/>
              <a:defRPr/>
            </a:lvl3pPr>
            <a:lvl4pPr marL="1600200" marR="0" indent="88900" algn="l" rtl="0">
              <a:lnSpc>
                <a:spcPct val="100000"/>
              </a:lnSpc>
              <a:spcBef>
                <a:spcPts val="720"/>
              </a:spcBef>
              <a:spcAft>
                <a:spcPts val="0"/>
              </a:spcAft>
              <a:buClr>
                <a:srgbClr val="887952"/>
              </a:buClr>
              <a:buFont typeface="Arial"/>
              <a:buChar char="–"/>
              <a:defRPr/>
            </a:lvl4pPr>
            <a:lvl5pPr marL="2057400" marR="0" indent="88900" algn="l" rtl="0">
              <a:lnSpc>
                <a:spcPct val="100000"/>
              </a:lnSpc>
              <a:spcBef>
                <a:spcPts val="720"/>
              </a:spcBef>
              <a:spcAft>
                <a:spcPts val="0"/>
              </a:spcAft>
              <a:buClr>
                <a:srgbClr val="887952"/>
              </a:buClr>
              <a:buFont typeface="Arial"/>
              <a:buChar char="»"/>
              <a:defRPr/>
            </a:lvl5pPr>
            <a:lvl6pPr marL="2514600" marR="0" indent="88900" algn="l" rtl="0">
              <a:lnSpc>
                <a:spcPct val="100000"/>
              </a:lnSpc>
              <a:spcBef>
                <a:spcPts val="720"/>
              </a:spcBef>
              <a:spcAft>
                <a:spcPts val="0"/>
              </a:spcAft>
              <a:buClr>
                <a:srgbClr val="887952"/>
              </a:buClr>
              <a:buFont typeface="Arial"/>
              <a:buChar char="»"/>
              <a:defRPr/>
            </a:lvl6pPr>
            <a:lvl7pPr marL="2971800" marR="0" indent="88900" algn="l" rtl="0">
              <a:lnSpc>
                <a:spcPct val="100000"/>
              </a:lnSpc>
              <a:spcBef>
                <a:spcPts val="720"/>
              </a:spcBef>
              <a:spcAft>
                <a:spcPts val="0"/>
              </a:spcAft>
              <a:buClr>
                <a:srgbClr val="887952"/>
              </a:buClr>
              <a:buFont typeface="Arial"/>
              <a:buChar char="»"/>
              <a:defRPr/>
            </a:lvl7pPr>
            <a:lvl8pPr marL="3429000" marR="0" indent="88900" algn="l" rtl="0">
              <a:lnSpc>
                <a:spcPct val="100000"/>
              </a:lnSpc>
              <a:spcBef>
                <a:spcPts val="720"/>
              </a:spcBef>
              <a:spcAft>
                <a:spcPts val="0"/>
              </a:spcAft>
              <a:buClr>
                <a:srgbClr val="887952"/>
              </a:buClr>
              <a:buFont typeface="Arial"/>
              <a:buChar char="»"/>
              <a:defRPr/>
            </a:lvl8pPr>
            <a:lvl9pPr marL="3886200" marR="0" indent="88900" algn="l" rtl="0">
              <a:lnSpc>
                <a:spcPct val="100000"/>
              </a:lnSpc>
              <a:spcBef>
                <a:spcPts val="720"/>
              </a:spcBef>
              <a:spcAft>
                <a:spcPts val="0"/>
              </a:spcAft>
              <a:buClr>
                <a:srgbClr val="887952"/>
              </a:buClr>
              <a:buFont typeface="Arial"/>
              <a:buChar char="»"/>
              <a:defRPr/>
            </a:lvl9pPr>
          </a:lstStyle>
          <a:p>
            <a:endParaRPr/>
          </a:p>
        </p:txBody>
      </p:sp>
      <p:sp>
        <p:nvSpPr>
          <p:cNvPr id="26" name="Shape 26"/>
          <p:cNvSpPr txBox="1">
            <a:spLocks noGrp="1"/>
          </p:cNvSpPr>
          <p:nvPr>
            <p:ph type="dt" idx="10"/>
          </p:nvPr>
        </p:nvSpPr>
        <p:spPr>
          <a:xfrm>
            <a:off x="457200" y="6356350"/>
            <a:ext cx="2133598" cy="36671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27" name="Shape 27"/>
          <p:cNvSpPr txBox="1">
            <a:spLocks noGrp="1"/>
          </p:cNvSpPr>
          <p:nvPr>
            <p:ph type="ftr" idx="11"/>
          </p:nvPr>
        </p:nvSpPr>
        <p:spPr>
          <a:xfrm>
            <a:off x="3124200" y="6356350"/>
            <a:ext cx="2895600" cy="36671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28" name="Shape 28"/>
          <p:cNvSpPr txBox="1">
            <a:spLocks noGrp="1"/>
          </p:cNvSpPr>
          <p:nvPr>
            <p:ph type="sldNum" idx="12"/>
          </p:nvPr>
        </p:nvSpPr>
        <p:spPr>
          <a:xfrm>
            <a:off x="6553200" y="6356350"/>
            <a:ext cx="2133598" cy="366710"/>
          </a:xfrm>
          <a:prstGeom prst="rect">
            <a:avLst/>
          </a:prstGeom>
          <a:noFill/>
          <a:ln>
            <a:noFill/>
          </a:ln>
        </p:spPr>
        <p:txBody>
          <a:bodyPr lIns="91425" tIns="91425" rIns="91425" bIns="91425" anchor="ctr" anchorCtr="0">
            <a:noAutofit/>
          </a:bodyPr>
          <a:lstStyle/>
          <a:p>
            <a:pPr marL="0" lvl="0" indent="0">
              <a:spcBef>
                <a:spcPts val="0"/>
              </a:spcBef>
              <a:buClr>
                <a:srgbClr val="000000"/>
              </a:buClr>
              <a:buFont typeface="Arial"/>
              <a:buNone/>
            </a:pPr>
            <a:endParaRPr/>
          </a:p>
          <a:p>
            <a:pPr marL="457200" lvl="1" indent="0">
              <a:spcBef>
                <a:spcPts val="0"/>
              </a:spcBef>
              <a:buClr>
                <a:srgbClr val="000000"/>
              </a:buClr>
              <a:buFont typeface="Arial"/>
              <a:buNone/>
            </a:pPr>
            <a:endParaRPr/>
          </a:p>
          <a:p>
            <a:pPr marL="914400" lvl="2" indent="0">
              <a:spcBef>
                <a:spcPts val="0"/>
              </a:spcBef>
              <a:buClr>
                <a:srgbClr val="000000"/>
              </a:buClr>
              <a:buFont typeface="Arial"/>
              <a:buNone/>
            </a:pPr>
            <a:endParaRPr/>
          </a:p>
          <a:p>
            <a:pPr marL="1371600" lvl="3" indent="0">
              <a:spcBef>
                <a:spcPts val="0"/>
              </a:spcBef>
              <a:buClr>
                <a:srgbClr val="000000"/>
              </a:buClr>
              <a:buFont typeface="Arial"/>
              <a:buNone/>
            </a:pPr>
            <a:endParaRPr/>
          </a:p>
          <a:p>
            <a:pPr marL="1828800" lvl="4" indent="0">
              <a:spcBef>
                <a:spcPts val="0"/>
              </a:spcBef>
              <a:buClr>
                <a:srgbClr val="000000"/>
              </a:buClr>
              <a:buFont typeface="Arial"/>
              <a:buNone/>
            </a:pPr>
            <a:endParaRPr/>
          </a:p>
          <a:p>
            <a:pPr marL="2286000" lvl="5" indent="0">
              <a:spcBef>
                <a:spcPts val="0"/>
              </a:spcBef>
              <a:buClr>
                <a:srgbClr val="000000"/>
              </a:buClr>
              <a:buFont typeface="Arial"/>
              <a:buNone/>
            </a:pPr>
            <a:endParaRPr/>
          </a:p>
          <a:p>
            <a:pPr marL="2743200" lvl="6" indent="0">
              <a:spcBef>
                <a:spcPts val="0"/>
              </a:spcBef>
              <a:buClr>
                <a:srgbClr val="000000"/>
              </a:buClr>
              <a:buFont typeface="Arial"/>
              <a:buNone/>
            </a:pPr>
            <a:endParaRPr/>
          </a:p>
          <a:p>
            <a:pPr marL="3200400" lvl="7" indent="0">
              <a:spcBef>
                <a:spcPts val="0"/>
              </a:spcBef>
              <a:buClr>
                <a:srgbClr val="000000"/>
              </a:buClr>
              <a:buFont typeface="Arial"/>
              <a:buNone/>
            </a:pPr>
            <a:endParaRPr/>
          </a:p>
          <a:p>
            <a:pPr marL="3657600" lvl="8" indent="0">
              <a:spcBef>
                <a:spcPts val="0"/>
              </a:spcBef>
              <a:buClr>
                <a:srgbClr val="000000"/>
              </a:buClr>
              <a:buFont typeface="Arial"/>
              <a:buNone/>
            </a:pPr>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3"/>
        <p:cNvGrpSpPr/>
        <p:nvPr/>
      </p:nvGrpSpPr>
      <p:grpSpPr>
        <a:xfrm>
          <a:off x="0" y="0"/>
          <a:ext cx="0" cy="0"/>
          <a:chOff x="0" y="0"/>
          <a:chExt cx="0" cy="0"/>
        </a:xfrm>
      </p:grpSpPr>
      <p:sp>
        <p:nvSpPr>
          <p:cNvPr id="34" name="Shape 34"/>
          <p:cNvSpPr txBox="1"/>
          <p:nvPr/>
        </p:nvSpPr>
        <p:spPr>
          <a:xfrm>
            <a:off x="685800" y="838200"/>
            <a:ext cx="7772400" cy="5181600"/>
          </a:xfrm>
          <a:prstGeom prst="rect">
            <a:avLst/>
          </a:prstGeom>
          <a:noFill/>
          <a:ln w="28575" cap="rnd">
            <a:solidFill>
              <a:srgbClr val="474747"/>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0" i="0" u="none" strike="noStrike" cap="none" baseline="0">
              <a:solidFill>
                <a:srgbClr val="000000"/>
              </a:solidFill>
              <a:latin typeface="Arial"/>
              <a:ea typeface="Arial"/>
              <a:cs typeface="Arial"/>
              <a:sym typeface="Arial"/>
              <a:rtl val="0"/>
            </a:endParaRPr>
          </a:p>
        </p:txBody>
      </p:sp>
      <p:sp>
        <p:nvSpPr>
          <p:cNvPr id="35" name="Shape 35"/>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0" marR="0" indent="0" algn="ctr" rtl="0">
              <a:lnSpc>
                <a:spcPct val="100000"/>
              </a:lnSpc>
              <a:spcBef>
                <a:spcPts val="0"/>
              </a:spcBef>
              <a:spcAft>
                <a:spcPts val="0"/>
              </a:spcAft>
              <a:buClr>
                <a:srgbClr val="000000"/>
              </a:buClr>
              <a:buFont typeface="Arial"/>
              <a:buNone/>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36" name="Shape 36"/>
          <p:cNvSpPr txBox="1">
            <a:spLocks noGrp="1"/>
          </p:cNvSpPr>
          <p:nvPr>
            <p:ph type="body" idx="1"/>
          </p:nvPr>
        </p:nvSpPr>
        <p:spPr>
          <a:xfrm>
            <a:off x="687387" y="2057400"/>
            <a:ext cx="7812086" cy="3962399"/>
          </a:xfrm>
          <a:prstGeom prst="rect">
            <a:avLst/>
          </a:prstGeom>
          <a:noFill/>
          <a:ln>
            <a:noFill/>
          </a:ln>
        </p:spPr>
        <p:txBody>
          <a:bodyPr lIns="91425" tIns="91425" rIns="91425" bIns="91425" anchor="t" anchorCtr="0"/>
          <a:lstStyle>
            <a:lvl1pPr marL="342900" marR="0" indent="63500" algn="l" rtl="0">
              <a:lnSpc>
                <a:spcPct val="100000"/>
              </a:lnSpc>
              <a:spcBef>
                <a:spcPts val="720"/>
              </a:spcBef>
              <a:spcAft>
                <a:spcPts val="0"/>
              </a:spcAft>
              <a:buClr>
                <a:srgbClr val="887952"/>
              </a:buClr>
              <a:buFont typeface="Arial"/>
              <a:buChar char="▪"/>
              <a:defRPr/>
            </a:lvl1pPr>
            <a:lvl2pPr marL="742950" marR="0" indent="120650" algn="l" rtl="0">
              <a:lnSpc>
                <a:spcPct val="100000"/>
              </a:lnSpc>
              <a:spcBef>
                <a:spcPts val="720"/>
              </a:spcBef>
              <a:spcAft>
                <a:spcPts val="0"/>
              </a:spcAft>
              <a:buClr>
                <a:srgbClr val="887952"/>
              </a:buClr>
              <a:buFont typeface="Arial"/>
              <a:buChar char="–"/>
              <a:defRPr/>
            </a:lvl2pPr>
            <a:lvl3pPr marL="1143000" marR="0" indent="177800" algn="l" rtl="0">
              <a:lnSpc>
                <a:spcPct val="100000"/>
              </a:lnSpc>
              <a:spcBef>
                <a:spcPts val="720"/>
              </a:spcBef>
              <a:spcAft>
                <a:spcPts val="0"/>
              </a:spcAft>
              <a:buClr>
                <a:srgbClr val="887952"/>
              </a:buClr>
              <a:buFont typeface="Arial"/>
              <a:buChar char="•"/>
              <a:defRPr/>
            </a:lvl3pPr>
            <a:lvl4pPr marL="1600200" marR="0" indent="177800" algn="l" rtl="0">
              <a:lnSpc>
                <a:spcPct val="100000"/>
              </a:lnSpc>
              <a:spcBef>
                <a:spcPts val="720"/>
              </a:spcBef>
              <a:spcAft>
                <a:spcPts val="0"/>
              </a:spcAft>
              <a:buClr>
                <a:srgbClr val="887952"/>
              </a:buClr>
              <a:buFont typeface="Arial"/>
              <a:buChar char="–"/>
              <a:defRPr/>
            </a:lvl4pPr>
            <a:lvl5pPr marL="2057400" marR="0" indent="177800" algn="l" rtl="0">
              <a:lnSpc>
                <a:spcPct val="100000"/>
              </a:lnSpc>
              <a:spcBef>
                <a:spcPts val="720"/>
              </a:spcBef>
              <a:spcAft>
                <a:spcPts val="0"/>
              </a:spcAft>
              <a:buClr>
                <a:srgbClr val="887952"/>
              </a:buClr>
              <a:buFont typeface="Arial"/>
              <a:buChar char="»"/>
              <a:defRPr/>
            </a:lvl5pPr>
            <a:lvl6pPr marL="2514600" marR="0" indent="177800" algn="l" rtl="0">
              <a:lnSpc>
                <a:spcPct val="100000"/>
              </a:lnSpc>
              <a:spcBef>
                <a:spcPts val="720"/>
              </a:spcBef>
              <a:spcAft>
                <a:spcPts val="0"/>
              </a:spcAft>
              <a:buClr>
                <a:srgbClr val="887952"/>
              </a:buClr>
              <a:buFont typeface="Arial"/>
              <a:buChar char="»"/>
              <a:defRPr/>
            </a:lvl6pPr>
            <a:lvl7pPr marL="2971800" marR="0" indent="177800" algn="l" rtl="0">
              <a:lnSpc>
                <a:spcPct val="100000"/>
              </a:lnSpc>
              <a:spcBef>
                <a:spcPts val="720"/>
              </a:spcBef>
              <a:spcAft>
                <a:spcPts val="0"/>
              </a:spcAft>
              <a:buClr>
                <a:srgbClr val="887952"/>
              </a:buClr>
              <a:buFont typeface="Arial"/>
              <a:buChar char="»"/>
              <a:defRPr/>
            </a:lvl7pPr>
            <a:lvl8pPr marL="3429000" marR="0" indent="177800" algn="l" rtl="0">
              <a:lnSpc>
                <a:spcPct val="100000"/>
              </a:lnSpc>
              <a:spcBef>
                <a:spcPts val="720"/>
              </a:spcBef>
              <a:spcAft>
                <a:spcPts val="0"/>
              </a:spcAft>
              <a:buClr>
                <a:srgbClr val="887952"/>
              </a:buClr>
              <a:buFont typeface="Arial"/>
              <a:buChar char="»"/>
              <a:defRPr/>
            </a:lvl8pPr>
            <a:lvl9pPr marL="3886200" marR="0" indent="177800" algn="l" rtl="0">
              <a:lnSpc>
                <a:spcPct val="100000"/>
              </a:lnSpc>
              <a:spcBef>
                <a:spcPts val="720"/>
              </a:spcBef>
              <a:spcAft>
                <a:spcPts val="0"/>
              </a:spcAft>
              <a:buClr>
                <a:srgbClr val="887952"/>
              </a:buClr>
              <a:buFont typeface="Arial"/>
              <a:buChar char="»"/>
              <a:defRPr/>
            </a:lvl9pPr>
          </a:lstStyle>
          <a:p>
            <a:endParaRPr/>
          </a:p>
        </p:txBody>
      </p:sp>
      <p:sp>
        <p:nvSpPr>
          <p:cNvPr id="37" name="Shape 37"/>
          <p:cNvSpPr txBox="1">
            <a:spLocks noGrp="1"/>
          </p:cNvSpPr>
          <p:nvPr>
            <p:ph type="dt" idx="10"/>
          </p:nvPr>
        </p:nvSpPr>
        <p:spPr>
          <a:xfrm>
            <a:off x="457200" y="6356350"/>
            <a:ext cx="2133598" cy="36671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8" name="Shape 38"/>
          <p:cNvSpPr txBox="1">
            <a:spLocks noGrp="1"/>
          </p:cNvSpPr>
          <p:nvPr>
            <p:ph type="ftr" idx="11"/>
          </p:nvPr>
        </p:nvSpPr>
        <p:spPr>
          <a:xfrm>
            <a:off x="3124200" y="6356350"/>
            <a:ext cx="2895600" cy="36671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9" name="Shape 39"/>
          <p:cNvSpPr txBox="1">
            <a:spLocks noGrp="1"/>
          </p:cNvSpPr>
          <p:nvPr>
            <p:ph type="sldNum" idx="12"/>
          </p:nvPr>
        </p:nvSpPr>
        <p:spPr>
          <a:xfrm>
            <a:off x="6553200" y="6356350"/>
            <a:ext cx="2133598" cy="366710"/>
          </a:xfrm>
          <a:prstGeom prst="rect">
            <a:avLst/>
          </a:prstGeom>
          <a:noFill/>
          <a:ln>
            <a:noFill/>
          </a:ln>
        </p:spPr>
        <p:txBody>
          <a:bodyPr lIns="91425" tIns="91425" rIns="91425" bIns="91425" anchor="ctr" anchorCtr="0">
            <a:noAutofit/>
          </a:bodyPr>
          <a:lstStyle/>
          <a:p>
            <a:pPr marL="0" lvl="0" indent="0">
              <a:spcBef>
                <a:spcPts val="0"/>
              </a:spcBef>
              <a:buClr>
                <a:srgbClr val="000000"/>
              </a:buClr>
              <a:buFont typeface="Arial"/>
              <a:buNone/>
            </a:pPr>
            <a:endParaRPr/>
          </a:p>
          <a:p>
            <a:pPr marL="457200" lvl="1" indent="0">
              <a:spcBef>
                <a:spcPts val="0"/>
              </a:spcBef>
              <a:buClr>
                <a:srgbClr val="000000"/>
              </a:buClr>
              <a:buFont typeface="Arial"/>
              <a:buNone/>
            </a:pPr>
            <a:endParaRPr/>
          </a:p>
          <a:p>
            <a:pPr marL="914400" lvl="2" indent="0">
              <a:spcBef>
                <a:spcPts val="0"/>
              </a:spcBef>
              <a:buClr>
                <a:srgbClr val="000000"/>
              </a:buClr>
              <a:buFont typeface="Arial"/>
              <a:buNone/>
            </a:pPr>
            <a:endParaRPr/>
          </a:p>
          <a:p>
            <a:pPr marL="1371600" lvl="3" indent="0">
              <a:spcBef>
                <a:spcPts val="0"/>
              </a:spcBef>
              <a:buClr>
                <a:srgbClr val="000000"/>
              </a:buClr>
              <a:buFont typeface="Arial"/>
              <a:buNone/>
            </a:pPr>
            <a:endParaRPr/>
          </a:p>
          <a:p>
            <a:pPr marL="1828800" lvl="4" indent="0">
              <a:spcBef>
                <a:spcPts val="0"/>
              </a:spcBef>
              <a:buClr>
                <a:srgbClr val="000000"/>
              </a:buClr>
              <a:buFont typeface="Arial"/>
              <a:buNone/>
            </a:pPr>
            <a:endParaRPr/>
          </a:p>
          <a:p>
            <a:pPr marL="2286000" lvl="5" indent="0">
              <a:spcBef>
                <a:spcPts val="0"/>
              </a:spcBef>
              <a:buClr>
                <a:srgbClr val="000000"/>
              </a:buClr>
              <a:buFont typeface="Arial"/>
              <a:buNone/>
            </a:pPr>
            <a:endParaRPr/>
          </a:p>
          <a:p>
            <a:pPr marL="2743200" lvl="6" indent="0">
              <a:spcBef>
                <a:spcPts val="0"/>
              </a:spcBef>
              <a:buClr>
                <a:srgbClr val="000000"/>
              </a:buClr>
              <a:buFont typeface="Arial"/>
              <a:buNone/>
            </a:pPr>
            <a:endParaRPr/>
          </a:p>
          <a:p>
            <a:pPr marL="3200400" lvl="7" indent="0">
              <a:spcBef>
                <a:spcPts val="0"/>
              </a:spcBef>
              <a:buClr>
                <a:srgbClr val="000000"/>
              </a:buClr>
              <a:buFont typeface="Arial"/>
              <a:buNone/>
            </a:pPr>
            <a:endParaRPr/>
          </a:p>
          <a:p>
            <a:pPr marL="3657600" lvl="8" indent="0">
              <a:spcBef>
                <a:spcPts val="0"/>
              </a:spcBef>
              <a:buClr>
                <a:srgbClr val="000000"/>
              </a:buClr>
              <a:buFont typeface="Arial"/>
              <a:buNone/>
            </a:pPr>
            <a:endParaRPr/>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1298575"/>
            <a:ext cx="3008310" cy="228917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C19859"/>
              </a:buClr>
              <a:buSzPct val="25000"/>
              <a:buFont typeface="Arial"/>
              <a:buNone/>
            </a:pPr>
            <a:r>
              <a:rPr lang="en-US" sz="3200" b="1" i="1" u="none" strike="noStrike" cap="none" baseline="0">
                <a:solidFill>
                  <a:srgbClr val="FFC000"/>
                </a:solidFill>
                <a:latin typeface="Arial"/>
                <a:ea typeface="Arial"/>
                <a:cs typeface="Arial"/>
                <a:sym typeface="Arial"/>
                <a:rtl val="0"/>
              </a:rPr>
              <a:t>The Biblical Foundation for Adventist Education</a:t>
            </a:r>
          </a:p>
        </p:txBody>
      </p:sp>
      <p:sp>
        <p:nvSpPr>
          <p:cNvPr id="49" name="Shape 49"/>
          <p:cNvSpPr txBox="1">
            <a:spLocks noGrp="1"/>
          </p:cNvSpPr>
          <p:nvPr>
            <p:ph type="body" idx="1"/>
          </p:nvPr>
        </p:nvSpPr>
        <p:spPr>
          <a:xfrm>
            <a:off x="788987" y="3976687"/>
            <a:ext cx="2676525" cy="1635125"/>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887952"/>
              </a:buClr>
              <a:buSzPct val="25000"/>
              <a:buFont typeface="Arial"/>
              <a:buNone/>
            </a:pPr>
            <a:r>
              <a:rPr lang="en-US" sz="1400" b="0" i="0" u="none" strike="noStrike" cap="none" baseline="0">
                <a:solidFill>
                  <a:srgbClr val="EAEAEA"/>
                </a:solidFill>
                <a:latin typeface="Arial"/>
                <a:ea typeface="Arial"/>
                <a:cs typeface="Arial"/>
                <a:sym typeface="Arial"/>
                <a:rtl val="0"/>
              </a:rPr>
              <a:t>By E. Edward Zinke</a:t>
            </a:r>
          </a:p>
          <a:p>
            <a:pPr marL="0" marR="0" lvl="0" indent="0" algn="r" rtl="0">
              <a:lnSpc>
                <a:spcPct val="100000"/>
              </a:lnSpc>
              <a:spcBef>
                <a:spcPts val="280"/>
              </a:spcBef>
              <a:spcAft>
                <a:spcPts val="0"/>
              </a:spcAft>
              <a:buClr>
                <a:srgbClr val="887952"/>
              </a:buClr>
              <a:buSzPct val="25000"/>
              <a:buFont typeface="Arial"/>
              <a:buNone/>
            </a:pPr>
            <a:r>
              <a:rPr lang="en-US" sz="1400" b="0" i="0" u="none" strike="noStrike" cap="none" baseline="0">
                <a:solidFill>
                  <a:srgbClr val="EAEAEA"/>
                </a:solidFill>
                <a:latin typeface="Arial"/>
                <a:ea typeface="Arial"/>
                <a:cs typeface="Arial"/>
                <a:sym typeface="Arial"/>
                <a:rtl val="0"/>
              </a:rPr>
              <a:t>Illustrations by David Zinke </a:t>
            </a:r>
          </a:p>
          <a:p>
            <a:pPr marL="0" marR="0" lvl="0" indent="0" algn="r" rtl="0">
              <a:lnSpc>
                <a:spcPct val="100000"/>
              </a:lnSpc>
              <a:spcBef>
                <a:spcPts val="280"/>
              </a:spcBef>
              <a:spcAft>
                <a:spcPts val="0"/>
              </a:spcAft>
              <a:buClr>
                <a:srgbClr val="887952"/>
              </a:buClr>
              <a:buSzPct val="25000"/>
              <a:buFont typeface="Arial"/>
              <a:buNone/>
            </a:pPr>
            <a:r>
              <a:rPr lang="en-US" sz="1400" b="0" i="0" u="none" strike="noStrike" cap="none" baseline="0">
                <a:solidFill>
                  <a:srgbClr val="EAEAEA"/>
                </a:solidFill>
                <a:latin typeface="Arial"/>
                <a:ea typeface="Arial"/>
                <a:cs typeface="Arial"/>
                <a:sym typeface="Arial"/>
                <a:rtl val="0"/>
              </a:rPr>
              <a:t>and Carol Raney</a:t>
            </a:r>
          </a:p>
          <a:p>
            <a:pPr marL="0" marR="0" lvl="0" indent="0" algn="r" rtl="0">
              <a:lnSpc>
                <a:spcPct val="100000"/>
              </a:lnSpc>
              <a:spcBef>
                <a:spcPts val="280"/>
              </a:spcBef>
              <a:spcAft>
                <a:spcPts val="0"/>
              </a:spcAft>
              <a:buClr>
                <a:srgbClr val="887952"/>
              </a:buClr>
              <a:buSzPct val="25000"/>
              <a:buFont typeface="Arial"/>
              <a:buNone/>
            </a:pPr>
            <a:r>
              <a:rPr lang="en-US" sz="1400" b="0" i="0" u="none" strike="noStrike" cap="none" baseline="0">
                <a:solidFill>
                  <a:srgbClr val="EAEAEA"/>
                </a:solidFill>
                <a:latin typeface="Arial"/>
                <a:ea typeface="Arial"/>
                <a:cs typeface="Arial"/>
                <a:sym typeface="Arial"/>
                <a:rtl val="0"/>
              </a:rPr>
              <a:t>Motivation by Doug Zinke </a:t>
            </a:r>
          </a:p>
          <a:p>
            <a:pPr marL="0" marR="0" lvl="0" indent="0" algn="r" rtl="0">
              <a:lnSpc>
                <a:spcPct val="100000"/>
              </a:lnSpc>
              <a:spcBef>
                <a:spcPts val="280"/>
              </a:spcBef>
              <a:spcAft>
                <a:spcPts val="0"/>
              </a:spcAft>
              <a:buClr>
                <a:srgbClr val="887952"/>
              </a:buClr>
              <a:buSzPct val="25000"/>
              <a:buFont typeface="Arial"/>
              <a:buNone/>
            </a:pPr>
            <a:r>
              <a:rPr lang="en-US" sz="1400" b="0" i="0" u="none" strike="noStrike" cap="none" baseline="0">
                <a:solidFill>
                  <a:srgbClr val="EAEAEA"/>
                </a:solidFill>
                <a:latin typeface="Arial"/>
                <a:ea typeface="Arial"/>
                <a:cs typeface="Arial"/>
                <a:sym typeface="Arial"/>
                <a:rtl val="0"/>
              </a:rPr>
              <a:t>and by Seven Grandchildren</a:t>
            </a:r>
          </a:p>
        </p:txBody>
      </p:sp>
      <p:pic>
        <p:nvPicPr>
          <p:cNvPr id="50" name="Shape 50"/>
          <p:cNvPicPr preferRelativeResize="0"/>
          <p:nvPr/>
        </p:nvPicPr>
        <p:blipFill rotWithShape="1">
          <a:blip r:embed="rId3">
            <a:alphaModFix/>
          </a:blip>
          <a:srcRect/>
          <a:stretch/>
        </p:blipFill>
        <p:spPr>
          <a:xfrm>
            <a:off x="3581400" y="1524000"/>
            <a:ext cx="4724400" cy="3643312"/>
          </a:xfrm>
          <a:prstGeom prst="rect">
            <a:avLst/>
          </a:prstGeom>
          <a:noFill/>
          <a:ln>
            <a:noFill/>
          </a:ln>
        </p:spPr>
      </p:pic>
      <p:sp>
        <p:nvSpPr>
          <p:cNvPr id="51" name="Shape 51"/>
          <p:cNvSpPr/>
          <p:nvPr/>
        </p:nvSpPr>
        <p:spPr>
          <a:xfrm>
            <a:off x="4800600" y="2362200"/>
            <a:ext cx="2590800" cy="1295400"/>
          </a:xfrm>
          <a:prstGeom prst="rect">
            <a:avLst/>
          </a:prstGeom>
          <a:solidFill>
            <a:srgbClr val="D8D8D8"/>
          </a:solidFill>
          <a:ln w="9525" cap="flat">
            <a:solidFill>
              <a:srgbClr val="D8D8D8"/>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400" b="0" i="0" u="none" strike="noStrike" cap="none" baseline="0">
              <a:solidFill>
                <a:srgbClr val="FFFFFF"/>
              </a:solidFill>
              <a:latin typeface="Arial"/>
              <a:ea typeface="Arial"/>
              <a:cs typeface="Arial"/>
              <a:sym typeface="Arial"/>
              <a:rtl val="0"/>
            </a:endParaRPr>
          </a:p>
        </p:txBody>
      </p:sp>
      <p:sp>
        <p:nvSpPr>
          <p:cNvPr id="52" name="Shape 52"/>
          <p:cNvSpPr txBox="1"/>
          <p:nvPr/>
        </p:nvSpPr>
        <p:spPr>
          <a:xfrm>
            <a:off x="4953000" y="2514600"/>
            <a:ext cx="2286000" cy="1077217"/>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b="1" i="0" u="none" strike="noStrike" cap="none" baseline="0">
                <a:solidFill>
                  <a:srgbClr val="000000"/>
                </a:solidFill>
                <a:latin typeface="Arial"/>
                <a:ea typeface="Arial"/>
                <a:cs typeface="Arial"/>
                <a:sym typeface="Arial"/>
                <a:rtl val="0"/>
              </a:rPr>
              <a:t>Adventist</a:t>
            </a:r>
          </a:p>
          <a:p>
            <a:pPr marL="0" marR="0" lvl="0" indent="0" algn="ctr" rtl="0">
              <a:spcBef>
                <a:spcPts val="0"/>
              </a:spcBef>
              <a:buSzPct val="25000"/>
              <a:buNone/>
            </a:pPr>
            <a:r>
              <a:rPr lang="en-US" sz="3200" b="1" i="0" u="none" strike="noStrike" cap="none" baseline="0">
                <a:solidFill>
                  <a:srgbClr val="000000"/>
                </a:solidFill>
                <a:latin typeface="Arial"/>
                <a:ea typeface="Arial"/>
                <a:cs typeface="Arial"/>
                <a:sym typeface="Arial"/>
                <a:rtl val="0"/>
              </a:rPr>
              <a:t>Education</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p:nvPr/>
        </p:nvSpPr>
        <p:spPr>
          <a:xfrm>
            <a:off x="4572000" y="2286000"/>
            <a:ext cx="3322636"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b="1" i="0" u="none" strike="noStrike" cap="none" baseline="0">
                <a:solidFill>
                  <a:schemeClr val="dk1"/>
                </a:solidFill>
                <a:latin typeface="Arial"/>
                <a:ea typeface="Arial"/>
                <a:cs typeface="Arial"/>
                <a:sym typeface="Arial"/>
              </a:rPr>
              <a:t>Holy Bible</a:t>
            </a:r>
          </a:p>
        </p:txBody>
      </p:sp>
      <p:sp>
        <p:nvSpPr>
          <p:cNvPr id="113" name="Shape 113"/>
          <p:cNvSpPr/>
          <p:nvPr/>
        </p:nvSpPr>
        <p:spPr>
          <a:xfrm>
            <a:off x="762000" y="1166842"/>
            <a:ext cx="7696199" cy="3539430"/>
          </a:xfrm>
          <a:prstGeom prst="rect">
            <a:avLst/>
          </a:prstGeom>
          <a:noFill/>
          <a:ln>
            <a:noFill/>
          </a:ln>
        </p:spPr>
        <p:txBody>
          <a:bodyPr lIns="91425" tIns="45700" rIns="91425" bIns="45700" anchor="t" anchorCtr="0">
            <a:noAutofit/>
          </a:bodyPr>
          <a:lstStyle/>
          <a:p>
            <a:pPr marL="228600" marR="0" lvl="0" indent="0" algn="l" rtl="0">
              <a:spcBef>
                <a:spcPts val="0"/>
              </a:spcBef>
              <a:buClr>
                <a:schemeClr val="lt1"/>
              </a:buClr>
              <a:buSzPct val="25000"/>
              <a:buFont typeface="Arial"/>
              <a:buNone/>
            </a:pPr>
            <a:r>
              <a:rPr lang="en-US" sz="3200" b="0" i="0" u="none" strike="noStrike" cap="none" baseline="0" dirty="0">
                <a:solidFill>
                  <a:schemeClr val="lt1"/>
                </a:solidFill>
                <a:latin typeface="Arial"/>
                <a:ea typeface="Arial"/>
                <a:cs typeface="Arial"/>
                <a:sym typeface="Arial"/>
              </a:rPr>
              <a:t>“…In its </a:t>
            </a:r>
            <a:r>
              <a:rPr lang="en-US" sz="3200" b="0" i="0" u="none" strike="noStrike" cap="none" baseline="0" dirty="0">
                <a:solidFill>
                  <a:srgbClr val="FFC000"/>
                </a:solidFill>
                <a:latin typeface="Arial"/>
                <a:ea typeface="Arial"/>
                <a:cs typeface="Arial"/>
                <a:sym typeface="Arial"/>
              </a:rPr>
              <a:t>human wisdom </a:t>
            </a:r>
            <a:r>
              <a:rPr lang="en-US" sz="3200" b="0" i="0" u="none" strike="noStrike" cap="none" baseline="0" dirty="0">
                <a:solidFill>
                  <a:schemeClr val="lt1"/>
                </a:solidFill>
                <a:latin typeface="Arial"/>
                <a:ea typeface="Arial"/>
                <a:cs typeface="Arial"/>
                <a:sym typeface="Arial"/>
              </a:rPr>
              <a:t>the world cannot know God. Its wise men gather an imperfect knowledge of God from His created works, and then in their foolishness they exalt nature and the laws of nature above nature’s God.”  6BC 1068.4</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p:nvPr/>
        </p:nvSpPr>
        <p:spPr>
          <a:xfrm>
            <a:off x="691977" y="914400"/>
            <a:ext cx="7772400" cy="5016757"/>
          </a:xfrm>
          <a:prstGeom prst="rect">
            <a:avLst/>
          </a:prstGeom>
          <a:noFill/>
          <a:ln>
            <a:noFill/>
          </a:ln>
        </p:spPr>
        <p:txBody>
          <a:bodyPr lIns="91425" tIns="45700" rIns="91425" bIns="45700" anchor="t" anchorCtr="0">
            <a:noAutofit/>
          </a:bodyPr>
          <a:lstStyle/>
          <a:p>
            <a:pPr marL="228600" marR="0" lvl="0" indent="0" algn="l" rtl="0">
              <a:spcBef>
                <a:spcPts val="0"/>
              </a:spcBef>
              <a:buClr>
                <a:schemeClr val="lt1"/>
              </a:buClr>
              <a:buSzPct val="25000"/>
              <a:buFont typeface="Arial"/>
              <a:buNone/>
            </a:pPr>
            <a:r>
              <a:rPr lang="en-US" sz="3200" b="0" i="0" u="none" strike="noStrike" cap="none" baseline="0" dirty="0">
                <a:solidFill>
                  <a:schemeClr val="lt1"/>
                </a:solidFill>
                <a:latin typeface="Arial"/>
                <a:ea typeface="Arial"/>
                <a:cs typeface="Arial"/>
                <a:sym typeface="Arial"/>
              </a:rPr>
              <a:t>“Those who have not a knowledge of God through an acceptance of the revelation He has made of Himself in Christ, will obtain only an </a:t>
            </a:r>
            <a:r>
              <a:rPr lang="en-US" sz="3200" b="0" i="0" u="none" strike="noStrike" cap="none" baseline="0" dirty="0">
                <a:solidFill>
                  <a:srgbClr val="FFC000"/>
                </a:solidFill>
                <a:latin typeface="Arial"/>
                <a:ea typeface="Arial"/>
                <a:cs typeface="Arial"/>
                <a:sym typeface="Arial"/>
              </a:rPr>
              <a:t>imperfect</a:t>
            </a:r>
            <a:r>
              <a:rPr lang="en-US" sz="3200" b="0" i="0" u="none" strike="noStrike" cap="none" baseline="0" dirty="0">
                <a:solidFill>
                  <a:schemeClr val="lt1"/>
                </a:solidFill>
                <a:latin typeface="Arial"/>
                <a:ea typeface="Arial"/>
                <a:cs typeface="Arial"/>
                <a:sym typeface="Arial"/>
              </a:rPr>
              <a:t> knowledge of Him in nature; and this knowledge, so far from bringing the whole being into conformity to His will, </a:t>
            </a:r>
            <a:r>
              <a:rPr lang="en-US" sz="3200" b="0" i="0" u="none" strike="noStrike" cap="none" baseline="0" dirty="0">
                <a:solidFill>
                  <a:srgbClr val="FFC000"/>
                </a:solidFill>
                <a:latin typeface="Arial"/>
                <a:ea typeface="Arial"/>
                <a:cs typeface="Arial"/>
                <a:sym typeface="Arial"/>
              </a:rPr>
              <a:t>will make men idolaters</a:t>
            </a:r>
            <a:r>
              <a:rPr lang="en-US" sz="3200" b="0" i="0" u="none" strike="noStrike" cap="none" baseline="0" dirty="0">
                <a:solidFill>
                  <a:schemeClr val="lt1"/>
                </a:solidFill>
                <a:latin typeface="Arial"/>
                <a:ea typeface="Arial"/>
                <a:cs typeface="Arial"/>
                <a:sym typeface="Arial"/>
              </a:rPr>
              <a:t>. Professing themselves to be wise, they will become fools.” 6BC 1068.4</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p:nvPr/>
        </p:nvSpPr>
        <p:spPr>
          <a:xfrm>
            <a:off x="762000" y="990600"/>
            <a:ext cx="7696199" cy="40318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b="0" i="0" u="none" strike="noStrike" cap="none" baseline="0" dirty="0">
                <a:solidFill>
                  <a:schemeClr val="lt1"/>
                </a:solidFill>
                <a:latin typeface="Arial"/>
                <a:ea typeface="Arial"/>
                <a:cs typeface="Arial"/>
                <a:sym typeface="Arial"/>
              </a:rPr>
              <a:t>“It is </a:t>
            </a:r>
            <a:r>
              <a:rPr lang="en-US" sz="3200" b="0" i="0" u="none" strike="noStrike" cap="none" baseline="0" dirty="0">
                <a:solidFill>
                  <a:srgbClr val="FFC000"/>
                </a:solidFill>
                <a:latin typeface="Arial"/>
                <a:ea typeface="Arial"/>
                <a:cs typeface="Arial"/>
                <a:sym typeface="Arial"/>
              </a:rPr>
              <a:t>impossible</a:t>
            </a:r>
            <a:r>
              <a:rPr lang="en-US" sz="3200" b="0" i="0" u="none" strike="noStrike" cap="none" baseline="0" dirty="0">
                <a:solidFill>
                  <a:schemeClr val="lt1"/>
                </a:solidFill>
                <a:latin typeface="Arial"/>
                <a:ea typeface="Arial"/>
                <a:cs typeface="Arial"/>
                <a:sym typeface="Arial"/>
              </a:rPr>
              <a:t> to gain a perfect knowledge of God from nature alone; for nature itself is imperfect. In its imperfection it cannot represent God, </a:t>
            </a:r>
            <a:r>
              <a:rPr lang="en-US" sz="3200" b="0" i="0" u="none" strike="noStrike" cap="none" baseline="0" dirty="0">
                <a:solidFill>
                  <a:srgbClr val="FFC000"/>
                </a:solidFill>
                <a:latin typeface="Arial"/>
                <a:ea typeface="Arial"/>
                <a:cs typeface="Arial"/>
                <a:sym typeface="Arial"/>
              </a:rPr>
              <a:t>it cannot reveal the character of God</a:t>
            </a:r>
            <a:r>
              <a:rPr lang="en-US" sz="3200" b="0" i="0" u="none" strike="noStrike" cap="none" baseline="0" dirty="0">
                <a:solidFill>
                  <a:schemeClr val="lt1"/>
                </a:solidFill>
                <a:latin typeface="Arial"/>
                <a:ea typeface="Arial"/>
                <a:cs typeface="Arial"/>
                <a:sym typeface="Arial"/>
              </a:rPr>
              <a:t> in its moral perfection. But Christ came as a personal Savior to the world. He represented a </a:t>
            </a:r>
            <a:r>
              <a:rPr lang="en-US" sz="3200" b="0" i="0" u="none" strike="noStrike" cap="none" baseline="0" dirty="0">
                <a:solidFill>
                  <a:srgbClr val="FFC000"/>
                </a:solidFill>
                <a:latin typeface="Arial"/>
                <a:ea typeface="Arial"/>
                <a:cs typeface="Arial"/>
                <a:sym typeface="Arial"/>
              </a:rPr>
              <a:t>personal </a:t>
            </a:r>
            <a:r>
              <a:rPr lang="en-US" sz="3200" b="0" i="0" u="none" strike="noStrike" cap="none" baseline="0" dirty="0">
                <a:solidFill>
                  <a:schemeClr val="lt1"/>
                </a:solidFill>
                <a:latin typeface="Arial"/>
                <a:ea typeface="Arial"/>
                <a:cs typeface="Arial"/>
                <a:sym typeface="Arial"/>
              </a:rPr>
              <a:t>God.” 6 BC 1068</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p:nvPr/>
        </p:nvSpPr>
        <p:spPr>
          <a:xfrm>
            <a:off x="838200" y="1066800"/>
            <a:ext cx="7619999" cy="403187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b="0" i="0" u="none" strike="noStrike" cap="none" baseline="0" dirty="0">
                <a:solidFill>
                  <a:schemeClr val="lt1"/>
                </a:solidFill>
                <a:latin typeface="Arial"/>
                <a:ea typeface="Arial"/>
                <a:cs typeface="Arial"/>
                <a:sym typeface="Arial"/>
              </a:rPr>
              <a:t>“The deepest students of science are constrained to recognize in nature the working of infinite power. But to man’s </a:t>
            </a:r>
            <a:r>
              <a:rPr lang="en-US" sz="3200" b="0" i="0" u="none" strike="noStrike" cap="none" baseline="0" dirty="0">
                <a:solidFill>
                  <a:srgbClr val="FFC000"/>
                </a:solidFill>
                <a:latin typeface="Arial"/>
                <a:ea typeface="Arial"/>
                <a:cs typeface="Arial"/>
                <a:sym typeface="Arial"/>
              </a:rPr>
              <a:t>unaided reason, nature’s teaching cannot but be contradictory </a:t>
            </a:r>
            <a:r>
              <a:rPr lang="en-US" sz="3200" b="0" i="0" u="none" strike="noStrike" cap="none" baseline="0" dirty="0">
                <a:solidFill>
                  <a:schemeClr val="lt1"/>
                </a:solidFill>
                <a:latin typeface="Arial"/>
                <a:ea typeface="Arial"/>
                <a:cs typeface="Arial"/>
                <a:sym typeface="Arial"/>
              </a:rPr>
              <a:t>and disappointing. </a:t>
            </a:r>
            <a:r>
              <a:rPr lang="en-US" sz="3200" b="0" i="0" u="none" strike="noStrike" cap="none" baseline="0" dirty="0">
                <a:solidFill>
                  <a:srgbClr val="FFC000"/>
                </a:solidFill>
                <a:latin typeface="Arial"/>
                <a:ea typeface="Arial"/>
                <a:cs typeface="Arial"/>
                <a:sym typeface="Arial"/>
              </a:rPr>
              <a:t>Only</a:t>
            </a:r>
            <a:r>
              <a:rPr lang="en-US" sz="3200" b="0" i="0" u="none" strike="noStrike" cap="none" baseline="0" dirty="0">
                <a:solidFill>
                  <a:schemeClr val="lt1"/>
                </a:solidFill>
                <a:latin typeface="Arial"/>
                <a:ea typeface="Arial"/>
                <a:cs typeface="Arial"/>
                <a:sym typeface="Arial"/>
              </a:rPr>
              <a:t> in the light of revelation can it be read aright. ‘Through faith we understand.’” (Heb11:3) Ed 134</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FFC000"/>
              </a:buClr>
              <a:buSzPct val="25000"/>
              <a:buFont typeface="Arial"/>
              <a:buNone/>
            </a:pPr>
            <a:r>
              <a:rPr lang="en-US" sz="4400" b="0" i="0" u="none" strike="noStrike" cap="none" baseline="0">
                <a:solidFill>
                  <a:srgbClr val="FFC000"/>
                </a:solidFill>
                <a:latin typeface="Arial"/>
                <a:ea typeface="Arial"/>
                <a:cs typeface="Arial"/>
                <a:sym typeface="Arial"/>
                <a:rtl val="0"/>
              </a:rPr>
              <a:t>Knowledge of God in Eden</a:t>
            </a:r>
          </a:p>
        </p:txBody>
      </p:sp>
      <p:sp>
        <p:nvSpPr>
          <p:cNvPr id="136" name="Shape 136"/>
          <p:cNvSpPr txBox="1">
            <a:spLocks noGrp="1"/>
          </p:cNvSpPr>
          <p:nvPr>
            <p:ph type="body" idx="1"/>
          </p:nvPr>
        </p:nvSpPr>
        <p:spPr>
          <a:xfrm>
            <a:off x="687387" y="2057400"/>
            <a:ext cx="7812086" cy="3962399"/>
          </a:xfrm>
          <a:prstGeom prst="rect">
            <a:avLst/>
          </a:prstGeom>
          <a:noFill/>
          <a:ln>
            <a:noFill/>
          </a:ln>
        </p:spPr>
        <p:txBody>
          <a:bodyPr lIns="91425" tIns="91425" rIns="91425" bIns="91425" anchor="t" anchorCtr="0">
            <a:noAutofit/>
          </a:bodyPr>
          <a:lstStyle/>
          <a:p>
            <a:pPr marL="342900" marR="0" lvl="0" indent="-114300" algn="l" rtl="0">
              <a:lnSpc>
                <a:spcPct val="100000"/>
              </a:lnSpc>
              <a:spcBef>
                <a:spcPts val="0"/>
              </a:spcBef>
              <a:spcAft>
                <a:spcPts val="0"/>
              </a:spcAft>
              <a:buClr>
                <a:srgbClr val="887952"/>
              </a:buClr>
              <a:buSzPct val="100000"/>
              <a:buFont typeface="Arial"/>
              <a:buChar char="▪"/>
            </a:pPr>
            <a:r>
              <a:rPr lang="en-US" sz="2800" b="0" i="0" u="none" strike="noStrike" cap="none" baseline="0">
                <a:solidFill>
                  <a:schemeClr val="lt1"/>
                </a:solidFill>
                <a:latin typeface="Arial"/>
                <a:ea typeface="Arial"/>
                <a:cs typeface="Arial"/>
                <a:sym typeface="Arial"/>
                <a:rtl val="0"/>
              </a:rPr>
              <a:t>Even in Eden, we were dependent upon God’s self revelation to understand ourselves and the world we inhabited.</a:t>
            </a:r>
          </a:p>
          <a:p>
            <a:pPr marL="342900" marR="0" lvl="0" indent="63500" algn="l" rtl="0">
              <a:lnSpc>
                <a:spcPct val="100000"/>
              </a:lnSpc>
              <a:spcBef>
                <a:spcPts val="720"/>
              </a:spcBef>
              <a:spcAft>
                <a:spcPts val="0"/>
              </a:spcAft>
              <a:buClr>
                <a:srgbClr val="887952"/>
              </a:buClr>
              <a:buFont typeface="Arial"/>
              <a:buNone/>
            </a:pPr>
            <a:endParaRPr sz="2800" b="0" i="0" u="none" strike="noStrike" cap="none" baseline="0">
              <a:solidFill>
                <a:schemeClr val="lt1"/>
              </a:solidFill>
              <a:latin typeface="Arial"/>
              <a:ea typeface="Arial"/>
              <a:cs typeface="Arial"/>
              <a:sym typeface="Arial"/>
              <a:rtl val="0"/>
            </a:endParaRPr>
          </a:p>
          <a:p>
            <a:pPr marL="342900" marR="0" lvl="0" indent="-114300" algn="l" rtl="0">
              <a:lnSpc>
                <a:spcPct val="100000"/>
              </a:lnSpc>
              <a:spcBef>
                <a:spcPts val="720"/>
              </a:spcBef>
              <a:spcAft>
                <a:spcPts val="0"/>
              </a:spcAft>
              <a:buClr>
                <a:srgbClr val="887952"/>
              </a:buClr>
              <a:buSzPct val="100000"/>
              <a:buFont typeface="Arial"/>
              <a:buChar char="▪"/>
            </a:pPr>
            <a:r>
              <a:rPr lang="en-US" sz="2800" b="0" i="0" u="none" strike="noStrike" cap="none" baseline="0">
                <a:solidFill>
                  <a:schemeClr val="lt1"/>
                </a:solidFill>
                <a:latin typeface="Arial"/>
                <a:ea typeface="Arial"/>
                <a:cs typeface="Arial"/>
                <a:sym typeface="Arial"/>
                <a:rtl val="0"/>
              </a:rPr>
              <a:t>Imagine Adam and Eve waking up from their creation without anyone to explain their existence and the world in which they lived.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FFC000"/>
              </a:buClr>
              <a:buSzPct val="25000"/>
              <a:buFont typeface="Arial"/>
              <a:buNone/>
            </a:pPr>
            <a:r>
              <a:rPr lang="en-US" sz="4400" b="0" i="0" u="none" strike="noStrike" cap="none" baseline="0">
                <a:solidFill>
                  <a:srgbClr val="FFC000"/>
                </a:solidFill>
                <a:latin typeface="Arial"/>
                <a:ea typeface="Arial"/>
                <a:cs typeface="Arial"/>
                <a:sym typeface="Arial"/>
                <a:rtl val="0"/>
              </a:rPr>
              <a:t>Knowledge of God Since Sin</a:t>
            </a:r>
          </a:p>
        </p:txBody>
      </p:sp>
      <p:sp>
        <p:nvSpPr>
          <p:cNvPr id="142" name="Shape 142"/>
          <p:cNvSpPr txBox="1">
            <a:spLocks noGrp="1"/>
          </p:cNvSpPr>
          <p:nvPr>
            <p:ph type="body" idx="1"/>
          </p:nvPr>
        </p:nvSpPr>
        <p:spPr>
          <a:xfrm>
            <a:off x="687387" y="2057400"/>
            <a:ext cx="7812086" cy="3962399"/>
          </a:xfrm>
          <a:prstGeom prst="rect">
            <a:avLst/>
          </a:prstGeom>
          <a:noFill/>
          <a:ln>
            <a:noFill/>
          </a:ln>
        </p:spPr>
        <p:txBody>
          <a:bodyPr lIns="91425" tIns="91425" rIns="91425" bIns="91425" anchor="t" anchorCtr="0">
            <a:noAutofit/>
          </a:bodyPr>
          <a:lstStyle/>
          <a:p>
            <a:pPr marL="228600" marR="0" lvl="0" indent="0" algn="l" rtl="0">
              <a:lnSpc>
                <a:spcPct val="100000"/>
              </a:lnSpc>
              <a:spcBef>
                <a:spcPts val="0"/>
              </a:spcBef>
              <a:spcAft>
                <a:spcPts val="0"/>
              </a:spcAft>
              <a:buClr>
                <a:srgbClr val="887952"/>
              </a:buClr>
              <a:buSzPct val="25000"/>
              <a:buFont typeface="Arial"/>
              <a:buNone/>
            </a:pPr>
            <a:r>
              <a:rPr lang="en-US" sz="2800" b="0" i="0" u="none" strike="noStrike" cap="none" baseline="0">
                <a:solidFill>
                  <a:schemeClr val="lt1"/>
                </a:solidFill>
                <a:latin typeface="Arial"/>
                <a:ea typeface="Arial"/>
                <a:cs typeface="Arial"/>
                <a:sym typeface="Arial"/>
                <a:rtl val="0"/>
              </a:rPr>
              <a:t>Sin brought changes in nature which obscure and distort its revelation of God.</a:t>
            </a:r>
          </a:p>
          <a:p>
            <a:pPr marL="228600" marR="0" lvl="0" indent="0" algn="l" rtl="0">
              <a:lnSpc>
                <a:spcPct val="100000"/>
              </a:lnSpc>
              <a:spcBef>
                <a:spcPts val="720"/>
              </a:spcBef>
              <a:spcAft>
                <a:spcPts val="0"/>
              </a:spcAft>
              <a:buClr>
                <a:srgbClr val="887952"/>
              </a:buClr>
              <a:buFont typeface="Arial"/>
              <a:buNone/>
            </a:pPr>
            <a:endParaRPr sz="2800" b="0" i="0" u="none" strike="noStrike" cap="none" baseline="0">
              <a:solidFill>
                <a:schemeClr val="lt1"/>
              </a:solidFill>
              <a:latin typeface="Arial"/>
              <a:ea typeface="Arial"/>
              <a:cs typeface="Arial"/>
              <a:sym typeface="Arial"/>
              <a:rtl val="0"/>
            </a:endParaRPr>
          </a:p>
          <a:p>
            <a:pPr marL="228600" marR="0" lvl="0" indent="0" algn="l" rtl="0">
              <a:lnSpc>
                <a:spcPct val="100000"/>
              </a:lnSpc>
              <a:spcBef>
                <a:spcPts val="720"/>
              </a:spcBef>
              <a:spcAft>
                <a:spcPts val="0"/>
              </a:spcAft>
              <a:buClr>
                <a:srgbClr val="887952"/>
              </a:buClr>
              <a:buSzPct val="25000"/>
              <a:buFont typeface="Arial"/>
              <a:buNone/>
            </a:pPr>
            <a:r>
              <a:rPr lang="en-US" sz="2800" b="0" i="0" u="none" strike="noStrike" cap="none" baseline="0">
                <a:solidFill>
                  <a:schemeClr val="lt1"/>
                </a:solidFill>
                <a:latin typeface="Arial"/>
                <a:ea typeface="Arial"/>
                <a:cs typeface="Arial"/>
                <a:sym typeface="Arial"/>
                <a:rtl val="0"/>
              </a:rPr>
              <a:t>“Transgression brought a blight upon nature, and intervened between nature and nature’s God. . . the posterity of Adam could  no longer trace the character of God in His created works.”  1SM 290</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p:nvPr/>
        </p:nvSpPr>
        <p:spPr>
          <a:xfrm>
            <a:off x="762000" y="1671697"/>
            <a:ext cx="7619999" cy="206210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b="0" i="0" u="none" strike="noStrike" cap="none" baseline="0" dirty="0">
                <a:solidFill>
                  <a:schemeClr val="lt1"/>
                </a:solidFill>
                <a:latin typeface="Arial"/>
                <a:ea typeface="Arial"/>
                <a:cs typeface="Arial"/>
                <a:sym typeface="Arial"/>
              </a:rPr>
              <a:t>“Nature cannot teach the lesson of the great and marvelous love of God.”  1 SM 291cf UL 198</a:t>
            </a:r>
          </a:p>
          <a:p>
            <a:pPr marL="0" marR="0" lvl="0" indent="0" algn="l" rtl="0">
              <a:spcBef>
                <a:spcPts val="0"/>
              </a:spcBef>
              <a:buNone/>
            </a:pPr>
            <a:endParaRPr sz="3200" b="0" i="0" u="none" strike="noStrike" cap="none" baseline="0" dirty="0">
              <a:solidFill>
                <a:schemeClr val="lt1"/>
              </a:solidFill>
              <a:latin typeface="Arial"/>
              <a:ea typeface="Arial"/>
              <a:cs typeface="Arial"/>
              <a:sym typeface="Arial"/>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p:nvPr/>
        </p:nvSpPr>
        <p:spPr>
          <a:xfrm>
            <a:off x="762000" y="1184970"/>
            <a:ext cx="7619999" cy="2062103"/>
          </a:xfrm>
          <a:prstGeom prst="rect">
            <a:avLst/>
          </a:prstGeom>
          <a:noFill/>
          <a:ln>
            <a:noFill/>
          </a:ln>
        </p:spPr>
        <p:txBody>
          <a:bodyPr lIns="91425" tIns="45700" rIns="91425" bIns="45700" anchor="t" anchorCtr="0">
            <a:noAutofit/>
          </a:bodyPr>
          <a:lstStyle/>
          <a:p>
            <a:pPr marL="0" marR="0" lvl="0" indent="0" algn="l" rtl="0">
              <a:spcBef>
                <a:spcPts val="0"/>
              </a:spcBef>
              <a:buNone/>
            </a:pPr>
            <a:endParaRPr sz="3200" b="0" i="0" u="none" strike="noStrike" cap="none" baseline="0" dirty="0">
              <a:solidFill>
                <a:schemeClr val="lt1"/>
              </a:solidFill>
              <a:latin typeface="Arial"/>
              <a:ea typeface="Arial"/>
              <a:cs typeface="Arial"/>
              <a:sym typeface="Arial"/>
            </a:endParaRPr>
          </a:p>
          <a:p>
            <a:pPr marL="0" marR="0" lvl="0" indent="0" algn="l" rtl="0">
              <a:spcBef>
                <a:spcPts val="0"/>
              </a:spcBef>
              <a:buSzPct val="25000"/>
              <a:buNone/>
            </a:pPr>
            <a:r>
              <a:rPr lang="en-US" sz="3200" b="0" i="0" u="none" strike="noStrike" cap="none" baseline="0" dirty="0">
                <a:solidFill>
                  <a:schemeClr val="lt1"/>
                </a:solidFill>
                <a:latin typeface="Arial"/>
                <a:ea typeface="Arial"/>
                <a:cs typeface="Arial"/>
                <a:sym typeface="Arial"/>
              </a:rPr>
              <a:t>In addition, the effects of sin blurs our understanding of the revelation of God in the natural world.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p:nvPr/>
        </p:nvSpPr>
        <p:spPr>
          <a:xfrm>
            <a:off x="838199" y="1085195"/>
            <a:ext cx="7579658" cy="440120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b="0" i="0" u="none" strike="noStrike" cap="none" baseline="0" dirty="0">
                <a:solidFill>
                  <a:schemeClr val="lt1"/>
                </a:solidFill>
                <a:latin typeface="Arial"/>
                <a:ea typeface="Arial"/>
                <a:cs typeface="Arial"/>
                <a:sym typeface="Arial"/>
              </a:rPr>
              <a:t>“There are wonderful truths in nature. The earth, the sea, and the sky are full of truth. They are our teachers. . . But fallen man will not understand. Sin has obscured his vision, and he cannot of himself interpret nature without </a:t>
            </a:r>
            <a:r>
              <a:rPr lang="en-US" sz="2800" b="0" i="0" u="none" strike="noStrike" cap="none" baseline="0" dirty="0">
                <a:solidFill>
                  <a:srgbClr val="FFC000"/>
                </a:solidFill>
                <a:latin typeface="Arial"/>
                <a:ea typeface="Arial"/>
                <a:cs typeface="Arial"/>
                <a:sym typeface="Arial"/>
              </a:rPr>
              <a:t>placing it above God</a:t>
            </a:r>
            <a:r>
              <a:rPr lang="en-US" sz="2800" b="0" i="0" u="none" strike="noStrike" cap="none" baseline="0" dirty="0">
                <a:solidFill>
                  <a:schemeClr val="lt1"/>
                </a:solidFill>
                <a:latin typeface="Arial"/>
                <a:ea typeface="Arial"/>
                <a:cs typeface="Arial"/>
                <a:sym typeface="Arial"/>
              </a:rPr>
              <a:t>. Correct lessons cannot impress the minds of those who reject the word of God. The teaching of nature is by them so perverted that it turns the mind away from the Creator.” COL 107</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p:nvPr/>
        </p:nvSpPr>
        <p:spPr>
          <a:xfrm>
            <a:off x="838200" y="990600"/>
            <a:ext cx="7543800" cy="397031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b="0" i="0" u="none" strike="noStrike" cap="none" baseline="0" dirty="0">
                <a:solidFill>
                  <a:schemeClr val="lt1"/>
                </a:solidFill>
                <a:latin typeface="Arial"/>
                <a:ea typeface="Arial"/>
                <a:cs typeface="Arial"/>
                <a:sym typeface="Arial"/>
              </a:rPr>
              <a:t>“The most difficult and humiliating lesson that man has to learn is his own inefficiency in depending upon human wisdom, and the sure failure of his own efforts to read nature correctly. </a:t>
            </a:r>
            <a:r>
              <a:rPr lang="en-US" sz="2800" b="0" i="0" u="none" strike="noStrike" cap="none" baseline="0" dirty="0">
                <a:solidFill>
                  <a:srgbClr val="FFC000"/>
                </a:solidFill>
                <a:latin typeface="Arial"/>
                <a:ea typeface="Arial"/>
                <a:cs typeface="Arial"/>
                <a:sym typeface="Arial"/>
              </a:rPr>
              <a:t>Sin has obscured his vision</a:t>
            </a:r>
            <a:r>
              <a:rPr lang="en-US" sz="2800" b="0" i="0" u="none" strike="noStrike" cap="none" baseline="0" dirty="0">
                <a:solidFill>
                  <a:schemeClr val="lt1"/>
                </a:solidFill>
                <a:latin typeface="Arial"/>
                <a:ea typeface="Arial"/>
                <a:cs typeface="Arial"/>
                <a:sym typeface="Arial"/>
              </a:rPr>
              <a:t>, and of himself he cannot interpret nature without placing it above God. He cannot discern in it God, or Jesus Christ, whom He has sent.” 6 BC 1068</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685800" y="2129510"/>
            <a:ext cx="7772400" cy="1471836"/>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C19859"/>
              </a:buClr>
              <a:buSzPct val="25000"/>
              <a:buFont typeface="Arial"/>
              <a:buNone/>
            </a:pPr>
            <a:r>
              <a:rPr lang="en-US" sz="4800" b="1" i="1" u="none" strike="noStrike" cap="none" baseline="0">
                <a:solidFill>
                  <a:srgbClr val="FFC000"/>
                </a:solidFill>
                <a:latin typeface="Arial"/>
                <a:ea typeface="Arial"/>
                <a:cs typeface="Arial"/>
                <a:sym typeface="Arial"/>
                <a:rtl val="0"/>
              </a:rPr>
              <a:t>The Knowledge of God</a:t>
            </a:r>
            <a:br>
              <a:rPr lang="en-US" sz="4800" b="1" i="1" u="none" strike="noStrike" cap="none" baseline="0">
                <a:solidFill>
                  <a:srgbClr val="FFC000"/>
                </a:solidFill>
                <a:latin typeface="Arial"/>
                <a:ea typeface="Arial"/>
                <a:cs typeface="Arial"/>
                <a:sym typeface="Arial"/>
                <a:rtl val="0"/>
              </a:rPr>
            </a:br>
            <a:r>
              <a:rPr lang="en-US" sz="4800" b="1" i="1" u="none" strike="noStrike" cap="none" baseline="0">
                <a:solidFill>
                  <a:srgbClr val="FFC000"/>
                </a:solidFill>
                <a:latin typeface="Arial"/>
                <a:ea typeface="Arial"/>
                <a:cs typeface="Arial"/>
                <a:sym typeface="Arial"/>
                <a:rtl val="0"/>
              </a:rPr>
              <a:t>In Nature </a:t>
            </a:r>
            <a:r>
              <a:rPr lang="en-US" sz="5400" b="1" i="1" u="none" strike="noStrike" cap="none" baseline="0">
                <a:solidFill>
                  <a:srgbClr val="FFC000"/>
                </a:solidFill>
                <a:latin typeface="Arial"/>
                <a:ea typeface="Arial"/>
                <a:cs typeface="Arial"/>
                <a:sym typeface="Arial"/>
                <a:rtl val="0"/>
              </a:rPr>
              <a:t>	</a:t>
            </a:r>
          </a:p>
        </p:txBody>
      </p:sp>
      <p:sp>
        <p:nvSpPr>
          <p:cNvPr id="59" name="Shape 59"/>
          <p:cNvSpPr txBox="1">
            <a:spLocks noGrp="1"/>
          </p:cNvSpPr>
          <p:nvPr>
            <p:ph type="subTitle" idx="1"/>
          </p:nvPr>
        </p:nvSpPr>
        <p:spPr>
          <a:xfrm>
            <a:off x="1371600" y="3886835"/>
            <a:ext cx="6400799" cy="175097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887952"/>
              </a:buClr>
              <a:buFont typeface="Arial"/>
              <a:buNone/>
            </a:pPr>
            <a:endParaRPr sz="3600" b="0" i="0" u="none" strike="noStrike" cap="none" baseline="0">
              <a:solidFill>
                <a:srgbClr val="EAEAEA"/>
              </a:solidFill>
              <a:latin typeface="Arial"/>
              <a:ea typeface="Arial"/>
              <a:cs typeface="Arial"/>
              <a:sym typeface="Arial"/>
              <a:rtl val="0"/>
            </a:endParaRPr>
          </a:p>
          <a:p>
            <a:pPr marL="0" marR="0" lvl="0" indent="0" algn="ctr" rtl="0">
              <a:lnSpc>
                <a:spcPct val="100000"/>
              </a:lnSpc>
              <a:spcBef>
                <a:spcPts val="720"/>
              </a:spcBef>
              <a:spcAft>
                <a:spcPts val="0"/>
              </a:spcAft>
              <a:buClr>
                <a:srgbClr val="887952"/>
              </a:buClr>
              <a:buSzPct val="25000"/>
              <a:buFont typeface="Arial"/>
              <a:buNone/>
            </a:pPr>
            <a:r>
              <a:rPr lang="en-US" sz="3600" b="0" i="0" u="none" strike="noStrike" cap="none" baseline="0">
                <a:solidFill>
                  <a:srgbClr val="EAEAEA"/>
                </a:solidFill>
                <a:latin typeface="Arial"/>
                <a:ea typeface="Arial"/>
                <a:cs typeface="Arial"/>
                <a:sym typeface="Arial"/>
                <a:rtl val="0"/>
              </a:rPr>
              <a:t>By E. Edward Zinke</a:t>
            </a:r>
          </a:p>
          <a:p>
            <a:pPr marL="0" marR="0" lvl="0" indent="0" algn="ctr" rtl="0">
              <a:lnSpc>
                <a:spcPct val="100000"/>
              </a:lnSpc>
              <a:spcBef>
                <a:spcPts val="560"/>
              </a:spcBef>
              <a:spcAft>
                <a:spcPts val="0"/>
              </a:spcAft>
              <a:buClr>
                <a:srgbClr val="887952"/>
              </a:buClr>
              <a:buFont typeface="Arial"/>
              <a:buNone/>
            </a:pPr>
            <a:endParaRPr sz="2800" b="0" i="0" u="none" strike="noStrike" cap="none" baseline="0">
              <a:solidFill>
                <a:srgbClr val="EAEAEA"/>
              </a:solidFill>
              <a:latin typeface="Arial"/>
              <a:ea typeface="Arial"/>
              <a:cs typeface="Arial"/>
              <a:sym typeface="Arial"/>
              <a:rtl val="0"/>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p:nvPr/>
        </p:nvSpPr>
        <p:spPr>
          <a:xfrm>
            <a:off x="914400" y="1524000"/>
            <a:ext cx="7391399" cy="304698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b="0" i="0" u="none" strike="noStrike" cap="none" baseline="0" dirty="0">
                <a:solidFill>
                  <a:schemeClr val="lt1"/>
                </a:solidFill>
                <a:latin typeface="Arial"/>
                <a:ea typeface="Arial"/>
                <a:cs typeface="Arial"/>
                <a:sym typeface="Arial"/>
              </a:rPr>
              <a:t>“Those who have a true knowledge of God will not become so infatuated with the laws of matter or the operations of nature as to overlook, or refuse to acknowledge, the continual working of God in nature.” 6BC 1068</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FFC000"/>
              </a:buClr>
              <a:buSzPct val="25000"/>
              <a:buFont typeface="Arial"/>
              <a:buNone/>
            </a:pPr>
            <a:r>
              <a:rPr lang="en-US" sz="5400" b="1" i="1" u="none" strike="noStrike" cap="none" baseline="0">
                <a:solidFill>
                  <a:srgbClr val="FFC000"/>
                </a:solidFill>
                <a:latin typeface="Arial"/>
                <a:ea typeface="Arial"/>
                <a:cs typeface="Arial"/>
                <a:sym typeface="Arial"/>
                <a:rtl val="0"/>
              </a:rPr>
              <a:t>Knowledge of God</a:t>
            </a:r>
          </a:p>
        </p:txBody>
      </p:sp>
      <p:sp>
        <p:nvSpPr>
          <p:cNvPr id="176" name="Shape 176"/>
          <p:cNvSpPr txBox="1">
            <a:spLocks noGrp="1"/>
          </p:cNvSpPr>
          <p:nvPr>
            <p:ph type="body" idx="1"/>
          </p:nvPr>
        </p:nvSpPr>
        <p:spPr>
          <a:xfrm>
            <a:off x="914399" y="2057400"/>
            <a:ext cx="7543800" cy="39623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887952"/>
              </a:buClr>
              <a:buSzPct val="25000"/>
              <a:buFont typeface="Arial"/>
              <a:buNone/>
            </a:pPr>
            <a:r>
              <a:rPr lang="en-US" sz="3200" b="0" i="0" u="none" strike="noStrike" cap="none" baseline="0" dirty="0">
                <a:solidFill>
                  <a:srgbClr val="EAEAEA"/>
                </a:solidFill>
                <a:latin typeface="Arial"/>
                <a:ea typeface="Arial"/>
                <a:cs typeface="Arial"/>
                <a:sym typeface="Arial"/>
                <a:rtl val="0"/>
              </a:rPr>
              <a:t>From a human standpoint the task of obtaining knowledge of God is hopeless, for man does not have available within himself the necessary tools by which to ascertain the nature of God.</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685800" y="609600"/>
            <a:ext cx="7772400" cy="1219199"/>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FFC000"/>
              </a:buClr>
              <a:buSzPct val="25000"/>
              <a:buFont typeface="Arial"/>
              <a:buNone/>
            </a:pPr>
            <a:r>
              <a:rPr lang="en-US" sz="5400" b="0" i="0" u="none" strike="noStrike" cap="none" baseline="0">
                <a:solidFill>
                  <a:srgbClr val="FFC000"/>
                </a:solidFill>
                <a:latin typeface="Arial"/>
                <a:ea typeface="Arial"/>
                <a:cs typeface="Arial"/>
                <a:sym typeface="Arial"/>
                <a:rtl val="0"/>
              </a:rPr>
              <a:t>Job</a:t>
            </a:r>
          </a:p>
        </p:txBody>
      </p:sp>
      <p:sp>
        <p:nvSpPr>
          <p:cNvPr id="182" name="Shape 182"/>
          <p:cNvSpPr txBox="1">
            <a:spLocks noGrp="1"/>
          </p:cNvSpPr>
          <p:nvPr>
            <p:ph type="body" idx="1"/>
          </p:nvPr>
        </p:nvSpPr>
        <p:spPr>
          <a:xfrm>
            <a:off x="838199" y="1752600"/>
            <a:ext cx="7467601" cy="3886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887952"/>
              </a:buClr>
              <a:buSzPct val="25000"/>
              <a:buFont typeface="Arial"/>
              <a:buNone/>
            </a:pPr>
            <a:r>
              <a:rPr lang="en-US" sz="3200" b="0" i="0" u="none" strike="noStrike" cap="none" baseline="0">
                <a:solidFill>
                  <a:srgbClr val="EAEAEA"/>
                </a:solidFill>
                <a:latin typeface="Arial"/>
                <a:ea typeface="Arial"/>
                <a:cs typeface="Arial"/>
                <a:sym typeface="Arial"/>
                <a:rtl val="0"/>
              </a:rPr>
              <a:t>“Can you discover the depths of God?  Can you discover the limits of the Almighty? It is high as the heavens, what can you do?  Deeper than Sheol, what can you know?  Its measure is longer than the earth, and broader than the sea.”  Job 11:7-9 NASB.</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685800" y="831850"/>
            <a:ext cx="7772400" cy="1116012"/>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C19859"/>
              </a:buClr>
              <a:buSzPct val="25000"/>
              <a:buFont typeface="Arial"/>
              <a:buNone/>
            </a:pPr>
            <a:r>
              <a:rPr lang="en-US" sz="5400" b="1" i="1" u="none" strike="noStrike" cap="none" baseline="0">
                <a:solidFill>
                  <a:srgbClr val="FFC000"/>
                </a:solidFill>
                <a:latin typeface="Arial"/>
                <a:ea typeface="Arial"/>
                <a:cs typeface="Arial"/>
                <a:sym typeface="Arial"/>
                <a:rtl val="0"/>
              </a:rPr>
              <a:t>Knowledge of God</a:t>
            </a:r>
          </a:p>
        </p:txBody>
      </p:sp>
      <p:sp>
        <p:nvSpPr>
          <p:cNvPr id="188" name="Shape 188"/>
          <p:cNvSpPr txBox="1">
            <a:spLocks noGrp="1"/>
          </p:cNvSpPr>
          <p:nvPr>
            <p:ph type="body" idx="1"/>
          </p:nvPr>
        </p:nvSpPr>
        <p:spPr>
          <a:xfrm>
            <a:off x="855662" y="2057400"/>
            <a:ext cx="7812086" cy="39623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EAEAEA"/>
              </a:buClr>
              <a:buSzPct val="25000"/>
              <a:buFont typeface="Arial"/>
              <a:buNone/>
            </a:pPr>
            <a:r>
              <a:rPr lang="en-US" sz="3200" b="0" i="0" u="none" strike="noStrike" cap="none" baseline="0">
                <a:solidFill>
                  <a:srgbClr val="EAEAEA"/>
                </a:solidFill>
                <a:latin typeface="Arial"/>
                <a:ea typeface="Arial"/>
                <a:cs typeface="Arial"/>
                <a:sym typeface="Arial"/>
                <a:rtl val="0"/>
              </a:rPr>
              <a:t>God presents Himself as one who is unsearchable. “For my thoughts are not your thoughts, nor your ways My ways, says the Lord. For as the heavens are higher than the earth, so are My ways higher than your ways, and my thoughts than your thoughts.”  Isaiah 55:8, 9.</a:t>
            </a:r>
          </a:p>
          <a:p>
            <a:pPr marL="0" marR="0" lvl="0" indent="0" algn="l" rtl="0">
              <a:lnSpc>
                <a:spcPct val="100000"/>
              </a:lnSpc>
              <a:spcBef>
                <a:spcPts val="0"/>
              </a:spcBef>
              <a:spcAft>
                <a:spcPts val="0"/>
              </a:spcAft>
              <a:buClr>
                <a:srgbClr val="887952"/>
              </a:buClr>
              <a:buFont typeface="Arial"/>
              <a:buNone/>
            </a:pPr>
            <a:endParaRPr sz="3200" b="0" i="0" u="none" strike="noStrike" cap="none" baseline="0">
              <a:solidFill>
                <a:srgbClr val="EAEAEA"/>
              </a:solidFill>
              <a:latin typeface="Arial"/>
              <a:ea typeface="Arial"/>
              <a:cs typeface="Arial"/>
              <a:sym typeface="Arial"/>
              <a:rtl val="0"/>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687387" y="1600200"/>
            <a:ext cx="7812086" cy="3886200"/>
          </a:xfrm>
          <a:prstGeom prst="rect">
            <a:avLst/>
          </a:prstGeom>
          <a:noFill/>
          <a:ln>
            <a:noFill/>
          </a:ln>
        </p:spPr>
        <p:txBody>
          <a:bodyPr lIns="91425" tIns="91425" rIns="91425" bIns="91425" anchor="t" anchorCtr="0">
            <a:noAutofit/>
          </a:bodyPr>
          <a:lstStyle/>
          <a:p>
            <a:pPr marL="228600" marR="0" lvl="0" indent="0" algn="l" rtl="0">
              <a:lnSpc>
                <a:spcPct val="100000"/>
              </a:lnSpc>
              <a:spcBef>
                <a:spcPts val="0"/>
              </a:spcBef>
              <a:spcAft>
                <a:spcPts val="0"/>
              </a:spcAft>
              <a:buClr>
                <a:srgbClr val="887952"/>
              </a:buClr>
              <a:buSzPct val="25000"/>
              <a:buFont typeface="Arial"/>
              <a:buNone/>
            </a:pPr>
            <a:r>
              <a:rPr lang="en-US" sz="3200" b="0" i="0" u="none" strike="noStrike" cap="none" baseline="0" dirty="0">
                <a:solidFill>
                  <a:schemeClr val="lt1"/>
                </a:solidFill>
                <a:latin typeface="Arial"/>
                <a:ea typeface="Arial"/>
                <a:cs typeface="Arial"/>
                <a:sym typeface="Arial"/>
                <a:rtl val="0"/>
              </a:rPr>
              <a:t>“To whom then will you liken Me or </a:t>
            </a:r>
            <a:r>
              <a:rPr lang="en-US" sz="3200" b="0" i="1" u="none" strike="noStrike" cap="none" baseline="0" dirty="0">
                <a:solidFill>
                  <a:schemeClr val="lt1"/>
                </a:solidFill>
                <a:latin typeface="Arial"/>
                <a:ea typeface="Arial"/>
                <a:cs typeface="Arial"/>
                <a:sym typeface="Arial"/>
                <a:rtl val="0"/>
              </a:rPr>
              <a:t>to whom</a:t>
            </a:r>
            <a:r>
              <a:rPr lang="en-US" sz="3200" b="0" i="0" u="none" strike="noStrike" cap="none" baseline="0" dirty="0">
                <a:solidFill>
                  <a:schemeClr val="lt1"/>
                </a:solidFill>
                <a:latin typeface="Arial"/>
                <a:ea typeface="Arial"/>
                <a:cs typeface="Arial"/>
                <a:sym typeface="Arial"/>
                <a:rtl val="0"/>
              </a:rPr>
              <a:t> shall I be equal?” says the Holy One.” Isaiah </a:t>
            </a:r>
            <a:r>
              <a:rPr lang="en-US" sz="3200" b="1" i="0" u="none" strike="noStrike" cap="none" baseline="0" dirty="0">
                <a:solidFill>
                  <a:schemeClr val="lt1"/>
                </a:solidFill>
                <a:latin typeface="Arial"/>
                <a:ea typeface="Arial"/>
                <a:cs typeface="Arial"/>
                <a:sym typeface="Arial"/>
                <a:rtl val="0"/>
              </a:rPr>
              <a:t>40:25</a:t>
            </a:r>
          </a:p>
          <a:p>
            <a:pPr marL="342900" marR="0" lvl="0" indent="50800" algn="l" rtl="0">
              <a:lnSpc>
                <a:spcPct val="100000"/>
              </a:lnSpc>
              <a:spcBef>
                <a:spcPts val="720"/>
              </a:spcBef>
              <a:spcAft>
                <a:spcPts val="0"/>
              </a:spcAft>
              <a:buClr>
                <a:srgbClr val="887952"/>
              </a:buClr>
              <a:buFont typeface="Arial"/>
              <a:buNone/>
            </a:pPr>
            <a:endParaRPr sz="2600" b="1" i="0" u="none" strike="noStrike" cap="none" baseline="0" dirty="0">
              <a:solidFill>
                <a:schemeClr val="lt1"/>
              </a:solidFill>
              <a:latin typeface="Arial"/>
              <a:ea typeface="Arial"/>
              <a:cs typeface="Arial"/>
              <a:sym typeface="Arial"/>
              <a:rtl val="0"/>
            </a:endParaRP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687387" y="838200"/>
            <a:ext cx="7812086" cy="5105399"/>
          </a:xfrm>
          <a:prstGeom prst="rect">
            <a:avLst/>
          </a:prstGeom>
          <a:noFill/>
          <a:ln>
            <a:noFill/>
          </a:ln>
        </p:spPr>
        <p:txBody>
          <a:bodyPr lIns="91425" tIns="91425" rIns="91425" bIns="91425" anchor="t" anchorCtr="0">
            <a:noAutofit/>
          </a:bodyPr>
          <a:lstStyle/>
          <a:p>
            <a:pPr marL="228600" marR="0" lvl="0" indent="0" algn="l" rtl="0">
              <a:lnSpc>
                <a:spcPct val="100000"/>
              </a:lnSpc>
              <a:spcBef>
                <a:spcPts val="0"/>
              </a:spcBef>
              <a:spcAft>
                <a:spcPts val="0"/>
              </a:spcAft>
              <a:buClr>
                <a:srgbClr val="887952"/>
              </a:buClr>
              <a:buSzPct val="25000"/>
              <a:buFont typeface="Arial"/>
              <a:buNone/>
            </a:pPr>
            <a:r>
              <a:rPr lang="en-US" sz="2700" b="0" i="0" u="none" strike="noStrike" cap="none" baseline="0">
                <a:solidFill>
                  <a:schemeClr val="lt1"/>
                </a:solidFill>
                <a:latin typeface="Arial"/>
                <a:ea typeface="Arial"/>
                <a:cs typeface="Arial"/>
                <a:sym typeface="Arial"/>
                <a:rtl val="0"/>
              </a:rPr>
              <a:t>“Oh, the depth of the riches both of the wisdom and knowledge of God! How unsearchable</a:t>
            </a:r>
            <a:r>
              <a:rPr lang="en-US" sz="2700" b="0" i="1" u="none" strike="noStrike" cap="none" baseline="0">
                <a:solidFill>
                  <a:schemeClr val="lt1"/>
                </a:solidFill>
                <a:latin typeface="Arial"/>
                <a:ea typeface="Arial"/>
                <a:cs typeface="Arial"/>
                <a:sym typeface="Arial"/>
                <a:rtl val="0"/>
              </a:rPr>
              <a:t> are</a:t>
            </a:r>
            <a:r>
              <a:rPr lang="en-US" sz="2700" b="0" i="0" u="none" strike="noStrike" cap="none" baseline="0">
                <a:solidFill>
                  <a:schemeClr val="lt1"/>
                </a:solidFill>
                <a:latin typeface="Arial"/>
                <a:ea typeface="Arial"/>
                <a:cs typeface="Arial"/>
                <a:sym typeface="Arial"/>
                <a:rtl val="0"/>
              </a:rPr>
              <a:t> His judgments and His ways past finding out! </a:t>
            </a:r>
          </a:p>
          <a:p>
            <a:pPr marL="228600" marR="0" lvl="0" indent="0" algn="l" rtl="0">
              <a:lnSpc>
                <a:spcPct val="100000"/>
              </a:lnSpc>
              <a:spcBef>
                <a:spcPts val="720"/>
              </a:spcBef>
              <a:spcAft>
                <a:spcPts val="0"/>
              </a:spcAft>
              <a:buClr>
                <a:srgbClr val="887952"/>
              </a:buClr>
              <a:buSzPct val="25000"/>
              <a:buFont typeface="Arial"/>
              <a:buNone/>
            </a:pPr>
            <a:r>
              <a:rPr lang="en-US" sz="2700" b="0" i="0" u="none" strike="noStrike" cap="none" baseline="0">
                <a:solidFill>
                  <a:schemeClr val="lt1"/>
                </a:solidFill>
                <a:latin typeface="Arial"/>
                <a:ea typeface="Arial"/>
                <a:cs typeface="Arial"/>
                <a:sym typeface="Arial"/>
                <a:rtl val="0"/>
              </a:rPr>
              <a:t>	</a:t>
            </a:r>
            <a:r>
              <a:rPr lang="en-US" sz="2700" b="0" i="1" u="none" strike="noStrike" cap="none" baseline="0">
                <a:solidFill>
                  <a:schemeClr val="lt1"/>
                </a:solidFill>
                <a:latin typeface="Arial"/>
                <a:ea typeface="Arial"/>
                <a:cs typeface="Arial"/>
                <a:sym typeface="Arial"/>
                <a:rtl val="0"/>
              </a:rPr>
              <a:t>“For who has known the mind of the LORD</a:t>
            </a:r>
            <a:r>
              <a:rPr lang="en-US" sz="2700" b="0" i="0" u="none" strike="noStrike" cap="none" baseline="0">
                <a:solidFill>
                  <a:schemeClr val="lt1"/>
                </a:solidFill>
                <a:latin typeface="Arial"/>
                <a:ea typeface="Arial"/>
                <a:cs typeface="Arial"/>
                <a:sym typeface="Arial"/>
                <a:rtl val="0"/>
              </a:rPr>
              <a:t>?</a:t>
            </a:r>
          </a:p>
          <a:p>
            <a:pPr marL="228600" marR="0" lvl="0" indent="0" algn="l" rtl="0">
              <a:lnSpc>
                <a:spcPct val="100000"/>
              </a:lnSpc>
              <a:spcBef>
                <a:spcPts val="720"/>
              </a:spcBef>
              <a:spcAft>
                <a:spcPts val="0"/>
              </a:spcAft>
              <a:buClr>
                <a:srgbClr val="887952"/>
              </a:buClr>
              <a:buSzPct val="25000"/>
              <a:buFont typeface="Arial"/>
              <a:buNone/>
            </a:pPr>
            <a:r>
              <a:rPr lang="en-US" sz="2700" b="0" i="0" u="none" strike="noStrike" cap="none" baseline="0">
                <a:solidFill>
                  <a:schemeClr val="lt1"/>
                </a:solidFill>
                <a:latin typeface="Arial"/>
                <a:ea typeface="Arial"/>
                <a:cs typeface="Arial"/>
                <a:sym typeface="Arial"/>
                <a:rtl val="0"/>
              </a:rPr>
              <a:t>	</a:t>
            </a:r>
            <a:r>
              <a:rPr lang="en-US" sz="2700" b="0" i="1" u="none" strike="noStrike" cap="none" baseline="0">
                <a:solidFill>
                  <a:schemeClr val="lt1"/>
                </a:solidFill>
                <a:latin typeface="Arial"/>
                <a:ea typeface="Arial"/>
                <a:cs typeface="Arial"/>
                <a:sym typeface="Arial"/>
                <a:rtl val="0"/>
              </a:rPr>
              <a:t>Or who has become His counselor?”</a:t>
            </a:r>
          </a:p>
          <a:p>
            <a:pPr marL="228600" marR="0" lvl="0" indent="0" algn="l" rtl="0">
              <a:lnSpc>
                <a:spcPct val="100000"/>
              </a:lnSpc>
              <a:spcBef>
                <a:spcPts val="720"/>
              </a:spcBef>
              <a:spcAft>
                <a:spcPts val="0"/>
              </a:spcAft>
              <a:buClr>
                <a:srgbClr val="887952"/>
              </a:buClr>
              <a:buSzPct val="25000"/>
              <a:buFont typeface="Arial"/>
              <a:buNone/>
            </a:pPr>
            <a:r>
              <a:rPr lang="en-US" sz="2700" b="0" i="0" u="none" strike="noStrike" cap="none" baseline="0">
                <a:solidFill>
                  <a:schemeClr val="lt1"/>
                </a:solidFill>
                <a:latin typeface="Arial"/>
                <a:ea typeface="Arial"/>
                <a:cs typeface="Arial"/>
                <a:sym typeface="Arial"/>
                <a:rtl val="0"/>
              </a:rPr>
              <a:t>	</a:t>
            </a:r>
            <a:r>
              <a:rPr lang="en-US" sz="2700" b="0" i="1" u="none" strike="noStrike" cap="none" baseline="0">
                <a:solidFill>
                  <a:schemeClr val="lt1"/>
                </a:solidFill>
                <a:latin typeface="Arial"/>
                <a:ea typeface="Arial"/>
                <a:cs typeface="Arial"/>
                <a:sym typeface="Arial"/>
                <a:rtl val="0"/>
              </a:rPr>
              <a:t>“Or who has first given to Him</a:t>
            </a:r>
          </a:p>
          <a:p>
            <a:pPr marL="228600" marR="0" lvl="0" indent="0" algn="l" rtl="0">
              <a:lnSpc>
                <a:spcPct val="100000"/>
              </a:lnSpc>
              <a:spcBef>
                <a:spcPts val="720"/>
              </a:spcBef>
              <a:spcAft>
                <a:spcPts val="0"/>
              </a:spcAft>
              <a:buClr>
                <a:srgbClr val="887952"/>
              </a:buClr>
              <a:buSzPct val="25000"/>
              <a:buFont typeface="Arial"/>
              <a:buNone/>
            </a:pPr>
            <a:r>
              <a:rPr lang="en-US" sz="2700" b="0" i="1" u="none" strike="noStrike" cap="none" baseline="0">
                <a:solidFill>
                  <a:schemeClr val="lt1"/>
                </a:solidFill>
                <a:latin typeface="Arial"/>
                <a:ea typeface="Arial"/>
                <a:cs typeface="Arial"/>
                <a:sym typeface="Arial"/>
                <a:rtl val="0"/>
              </a:rPr>
              <a:t>	And it shall be repaid to him?”</a:t>
            </a:r>
          </a:p>
          <a:p>
            <a:pPr marL="228600" marR="0" lvl="0" indent="0" algn="l" rtl="0">
              <a:lnSpc>
                <a:spcPct val="100000"/>
              </a:lnSpc>
              <a:spcBef>
                <a:spcPts val="720"/>
              </a:spcBef>
              <a:spcAft>
                <a:spcPts val="0"/>
              </a:spcAft>
              <a:buClr>
                <a:srgbClr val="887952"/>
              </a:buClr>
              <a:buSzPct val="25000"/>
              <a:buFont typeface="Arial"/>
              <a:buNone/>
            </a:pPr>
            <a:r>
              <a:rPr lang="en-US" sz="2700" b="0" i="0" u="none" strike="noStrike" cap="none" baseline="0">
                <a:solidFill>
                  <a:schemeClr val="lt1"/>
                </a:solidFill>
                <a:latin typeface="Arial"/>
                <a:ea typeface="Arial"/>
                <a:cs typeface="Arial"/>
                <a:sym typeface="Arial"/>
                <a:rtl val="0"/>
              </a:rPr>
              <a:t>For of Him and through Him and to Him</a:t>
            </a:r>
            <a:r>
              <a:rPr lang="en-US" sz="2700" b="0" i="1" u="none" strike="noStrike" cap="none" baseline="0">
                <a:solidFill>
                  <a:schemeClr val="lt1"/>
                </a:solidFill>
                <a:latin typeface="Arial"/>
                <a:ea typeface="Arial"/>
                <a:cs typeface="Arial"/>
                <a:sym typeface="Arial"/>
                <a:rtl val="0"/>
              </a:rPr>
              <a:t> are</a:t>
            </a:r>
            <a:r>
              <a:rPr lang="en-US" sz="2700" b="0" i="0" u="none" strike="noStrike" cap="none" baseline="0">
                <a:solidFill>
                  <a:schemeClr val="lt1"/>
                </a:solidFill>
                <a:latin typeface="Arial"/>
                <a:ea typeface="Arial"/>
                <a:cs typeface="Arial"/>
                <a:sym typeface="Arial"/>
                <a:rtl val="0"/>
              </a:rPr>
              <a:t> all things, to whom</a:t>
            </a:r>
            <a:r>
              <a:rPr lang="en-US" sz="2700" b="0" i="1" u="none" strike="noStrike" cap="none" baseline="0">
                <a:solidFill>
                  <a:schemeClr val="lt1"/>
                </a:solidFill>
                <a:latin typeface="Arial"/>
                <a:ea typeface="Arial"/>
                <a:cs typeface="Arial"/>
                <a:sym typeface="Arial"/>
                <a:rtl val="0"/>
              </a:rPr>
              <a:t> be</a:t>
            </a:r>
            <a:r>
              <a:rPr lang="en-US" sz="2700" b="0" i="0" u="none" strike="noStrike" cap="none" baseline="0">
                <a:solidFill>
                  <a:schemeClr val="lt1"/>
                </a:solidFill>
                <a:latin typeface="Arial"/>
                <a:ea typeface="Arial"/>
                <a:cs typeface="Arial"/>
                <a:sym typeface="Arial"/>
                <a:rtl val="0"/>
              </a:rPr>
              <a:t> glory forever. Amen.” </a:t>
            </a:r>
            <a:r>
              <a:rPr lang="en-US" sz="2700" b="1" i="0" u="none" strike="noStrike" cap="none" baseline="0">
                <a:solidFill>
                  <a:schemeClr val="lt1"/>
                </a:solidFill>
                <a:latin typeface="Arial"/>
                <a:ea typeface="Arial"/>
                <a:cs typeface="Arial"/>
                <a:sym typeface="Arial"/>
                <a:rtl val="0"/>
              </a:rPr>
              <a:t>Romans 11:33-36</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687387" y="1219200"/>
            <a:ext cx="7812086" cy="4190999"/>
          </a:xfrm>
          <a:prstGeom prst="rect">
            <a:avLst/>
          </a:prstGeom>
          <a:noFill/>
          <a:ln>
            <a:noFill/>
          </a:ln>
        </p:spPr>
        <p:txBody>
          <a:bodyPr lIns="91425" tIns="91425" rIns="91425" bIns="91425" anchor="t" anchorCtr="0">
            <a:noAutofit/>
          </a:bodyPr>
          <a:lstStyle/>
          <a:p>
            <a:pPr marL="228600" marR="0" lvl="0" indent="0" algn="l" rtl="0">
              <a:lnSpc>
                <a:spcPct val="100000"/>
              </a:lnSpc>
              <a:spcBef>
                <a:spcPts val="0"/>
              </a:spcBef>
              <a:spcAft>
                <a:spcPts val="0"/>
              </a:spcAft>
              <a:buClr>
                <a:srgbClr val="887952"/>
              </a:buClr>
              <a:buSzPct val="25000"/>
              <a:buFont typeface="Arial"/>
              <a:buNone/>
            </a:pPr>
            <a:r>
              <a:rPr lang="en-US" sz="3200" b="0" i="0" u="none" strike="noStrike" cap="none" baseline="0" dirty="0">
                <a:solidFill>
                  <a:schemeClr val="lt1"/>
                </a:solidFill>
                <a:latin typeface="Arial"/>
                <a:ea typeface="Arial"/>
                <a:cs typeface="Arial"/>
                <a:sym typeface="Arial"/>
                <a:rtl val="0"/>
              </a:rPr>
              <a:t>“Who has directed the Spirit of the LORD, or </a:t>
            </a:r>
            <a:r>
              <a:rPr lang="en-US" sz="3200" b="0" i="1" u="none" strike="noStrike" cap="none" baseline="0" dirty="0">
                <a:solidFill>
                  <a:schemeClr val="lt1"/>
                </a:solidFill>
                <a:latin typeface="Arial"/>
                <a:ea typeface="Arial"/>
                <a:cs typeface="Arial"/>
                <a:sym typeface="Arial"/>
                <a:rtl val="0"/>
              </a:rPr>
              <a:t>as</a:t>
            </a:r>
            <a:r>
              <a:rPr lang="en-US" sz="3200" b="0" i="0" u="none" strike="noStrike" cap="none" baseline="0" dirty="0">
                <a:solidFill>
                  <a:schemeClr val="lt1"/>
                </a:solidFill>
                <a:latin typeface="Arial"/>
                <a:ea typeface="Arial"/>
                <a:cs typeface="Arial"/>
                <a:sym typeface="Arial"/>
                <a:rtl val="0"/>
              </a:rPr>
              <a:t> His counselor has taught Him?  With whom did He take </a:t>
            </a:r>
            <a:r>
              <a:rPr lang="en-US" sz="3200" b="0" i="0" u="none" strike="noStrike" cap="none" baseline="0" dirty="0">
                <a:solidFill>
                  <a:srgbClr val="FFC000"/>
                </a:solidFill>
                <a:latin typeface="Arial"/>
                <a:ea typeface="Arial"/>
                <a:cs typeface="Arial"/>
                <a:sym typeface="Arial"/>
                <a:rtl val="0"/>
              </a:rPr>
              <a:t>counsel</a:t>
            </a:r>
            <a:r>
              <a:rPr lang="en-US" sz="3200" b="0" i="0" u="none" strike="noStrike" cap="none" baseline="0" dirty="0">
                <a:solidFill>
                  <a:schemeClr val="lt1"/>
                </a:solidFill>
                <a:latin typeface="Arial"/>
                <a:ea typeface="Arial"/>
                <a:cs typeface="Arial"/>
                <a:sym typeface="Arial"/>
                <a:rtl val="0"/>
              </a:rPr>
              <a:t>, and </a:t>
            </a:r>
            <a:r>
              <a:rPr lang="en-US" sz="3200" b="0" i="1" u="none" strike="noStrike" cap="none" baseline="0" dirty="0">
                <a:solidFill>
                  <a:schemeClr val="lt1"/>
                </a:solidFill>
                <a:latin typeface="Arial"/>
                <a:ea typeface="Arial"/>
                <a:cs typeface="Arial"/>
                <a:sym typeface="Arial"/>
                <a:rtl val="0"/>
              </a:rPr>
              <a:t>who</a:t>
            </a:r>
            <a:r>
              <a:rPr lang="en-US" sz="3200" b="0" i="0" u="none" strike="noStrike" cap="none" baseline="0" dirty="0">
                <a:solidFill>
                  <a:schemeClr val="lt1"/>
                </a:solidFill>
                <a:latin typeface="Arial"/>
                <a:ea typeface="Arial"/>
                <a:cs typeface="Arial"/>
                <a:sym typeface="Arial"/>
                <a:rtl val="0"/>
              </a:rPr>
              <a:t> </a:t>
            </a:r>
            <a:r>
              <a:rPr lang="en-US" sz="3200" b="0" i="0" u="none" strike="noStrike" cap="none" baseline="0" dirty="0">
                <a:solidFill>
                  <a:srgbClr val="FFC000"/>
                </a:solidFill>
                <a:latin typeface="Arial"/>
                <a:ea typeface="Arial"/>
                <a:cs typeface="Arial"/>
                <a:sym typeface="Arial"/>
                <a:rtl val="0"/>
              </a:rPr>
              <a:t>instructed</a:t>
            </a:r>
            <a:r>
              <a:rPr lang="en-US" sz="3200" b="0" i="0" u="none" strike="noStrike" cap="none" baseline="0" dirty="0">
                <a:solidFill>
                  <a:schemeClr val="lt1"/>
                </a:solidFill>
                <a:latin typeface="Arial"/>
                <a:ea typeface="Arial"/>
                <a:cs typeface="Arial"/>
                <a:sym typeface="Arial"/>
                <a:rtl val="0"/>
              </a:rPr>
              <a:t> Him and taught Him in the path of </a:t>
            </a:r>
            <a:r>
              <a:rPr lang="en-US" sz="3200" b="0" i="0" u="none" strike="noStrike" cap="none" baseline="0" dirty="0">
                <a:solidFill>
                  <a:srgbClr val="FFC000"/>
                </a:solidFill>
                <a:latin typeface="Arial"/>
                <a:ea typeface="Arial"/>
                <a:cs typeface="Arial"/>
                <a:sym typeface="Arial"/>
                <a:rtl val="0"/>
              </a:rPr>
              <a:t>justice</a:t>
            </a:r>
            <a:r>
              <a:rPr lang="en-US" sz="3200" b="0" i="0" u="none" strike="noStrike" cap="none" baseline="0" dirty="0">
                <a:solidFill>
                  <a:schemeClr val="lt1"/>
                </a:solidFill>
                <a:latin typeface="Arial"/>
                <a:ea typeface="Arial"/>
                <a:cs typeface="Arial"/>
                <a:sym typeface="Arial"/>
                <a:rtl val="0"/>
              </a:rPr>
              <a:t>?  Who taught Him </a:t>
            </a:r>
            <a:r>
              <a:rPr lang="en-US" sz="3200" b="0" i="0" u="none" strike="noStrike" cap="none" baseline="0" dirty="0">
                <a:solidFill>
                  <a:srgbClr val="FFC000"/>
                </a:solidFill>
                <a:latin typeface="Arial"/>
                <a:ea typeface="Arial"/>
                <a:cs typeface="Arial"/>
                <a:sym typeface="Arial"/>
                <a:rtl val="0"/>
              </a:rPr>
              <a:t>knowledge</a:t>
            </a:r>
            <a:r>
              <a:rPr lang="en-US" sz="3200" b="0" i="0" u="none" strike="noStrike" cap="none" baseline="0" dirty="0">
                <a:solidFill>
                  <a:schemeClr val="lt1"/>
                </a:solidFill>
                <a:latin typeface="Arial"/>
                <a:ea typeface="Arial"/>
                <a:cs typeface="Arial"/>
                <a:sym typeface="Arial"/>
                <a:rtl val="0"/>
              </a:rPr>
              <a:t>, and showed Him the way of </a:t>
            </a:r>
            <a:r>
              <a:rPr lang="en-US" sz="3200" b="0" i="0" u="none" strike="noStrike" cap="none" baseline="0" dirty="0">
                <a:solidFill>
                  <a:srgbClr val="FFC000"/>
                </a:solidFill>
                <a:latin typeface="Arial"/>
                <a:ea typeface="Arial"/>
                <a:cs typeface="Arial"/>
                <a:sym typeface="Arial"/>
                <a:rtl val="0"/>
              </a:rPr>
              <a:t>understanding</a:t>
            </a:r>
            <a:r>
              <a:rPr lang="en-US" sz="3200" b="0" i="0" u="none" strike="noStrike" cap="none" baseline="0" dirty="0">
                <a:solidFill>
                  <a:schemeClr val="lt1"/>
                </a:solidFill>
                <a:latin typeface="Arial"/>
                <a:ea typeface="Arial"/>
                <a:cs typeface="Arial"/>
                <a:sym typeface="Arial"/>
                <a:rtl val="0"/>
              </a:rPr>
              <a:t>?” Isaiah 40:13, 14</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p:nvPr/>
        </p:nvSpPr>
        <p:spPr>
          <a:xfrm>
            <a:off x="914400" y="1066800"/>
            <a:ext cx="7543800" cy="353943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b="0" i="0" u="none" strike="noStrike" cap="none" baseline="0" dirty="0">
                <a:solidFill>
                  <a:srgbClr val="EAEAEA"/>
                </a:solidFill>
                <a:latin typeface="Arial"/>
                <a:ea typeface="Arial"/>
                <a:cs typeface="Arial"/>
                <a:sym typeface="Arial"/>
              </a:rPr>
              <a:t>“Neither by searching the recesses of the earth nor in vain endeavors to penetrate the mysteries of God’s being is wisdom found.  It is found, rather, in </a:t>
            </a:r>
            <a:r>
              <a:rPr lang="en-US" sz="3200" b="0" i="0" u="none" strike="noStrike" cap="none" baseline="0" dirty="0">
                <a:solidFill>
                  <a:srgbClr val="FFC000"/>
                </a:solidFill>
                <a:latin typeface="Arial"/>
                <a:ea typeface="Arial"/>
                <a:cs typeface="Arial"/>
                <a:sym typeface="Arial"/>
              </a:rPr>
              <a:t>humbly receiving </a:t>
            </a:r>
            <a:r>
              <a:rPr lang="en-US" sz="3200" b="0" i="0" u="none" strike="noStrike" cap="none" baseline="0" dirty="0">
                <a:solidFill>
                  <a:srgbClr val="EAEAEA"/>
                </a:solidFill>
                <a:latin typeface="Arial"/>
                <a:ea typeface="Arial"/>
                <a:cs typeface="Arial"/>
                <a:sym typeface="Arial"/>
              </a:rPr>
              <a:t>the revelation that He has been pleased to give, and in conforming the life to His will.” 8T p. 280</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FFC000"/>
              </a:buClr>
              <a:buSzPct val="25000"/>
              <a:buFont typeface="Arial"/>
              <a:buNone/>
            </a:pPr>
            <a:r>
              <a:rPr lang="en-US" sz="4400" b="0" i="0" u="none" strike="noStrike" cap="none" baseline="0">
                <a:solidFill>
                  <a:srgbClr val="FFC000"/>
                </a:solidFill>
                <a:latin typeface="Arial"/>
                <a:ea typeface="Arial"/>
                <a:cs typeface="Arial"/>
                <a:sym typeface="Arial"/>
                <a:rtl val="0"/>
              </a:rPr>
              <a:t>God Reveals Himself</a:t>
            </a:r>
          </a:p>
        </p:txBody>
      </p:sp>
      <p:sp>
        <p:nvSpPr>
          <p:cNvPr id="216" name="Shape 216"/>
          <p:cNvSpPr/>
          <p:nvPr/>
        </p:nvSpPr>
        <p:spPr>
          <a:xfrm>
            <a:off x="1066800" y="1941255"/>
            <a:ext cx="7162799" cy="255454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b="0" i="0" u="none" strike="noStrike" cap="none" baseline="0" dirty="0">
                <a:solidFill>
                  <a:srgbClr val="EAEAEA"/>
                </a:solidFill>
                <a:latin typeface="Arial"/>
                <a:ea typeface="Arial"/>
                <a:cs typeface="Arial"/>
                <a:sym typeface="Arial"/>
              </a:rPr>
              <a:t>“The secret things belong to the Lord our God, but the things </a:t>
            </a:r>
            <a:r>
              <a:rPr lang="en-US" sz="3200" b="0" i="0" u="none" strike="noStrike" cap="none" baseline="0" dirty="0">
                <a:solidFill>
                  <a:srgbClr val="FFC000"/>
                </a:solidFill>
                <a:latin typeface="Arial"/>
                <a:ea typeface="Arial"/>
                <a:cs typeface="Arial"/>
                <a:sym typeface="Arial"/>
              </a:rPr>
              <a:t>revealed </a:t>
            </a:r>
            <a:r>
              <a:rPr lang="en-US" sz="3200" b="0" i="0" u="none" strike="noStrike" cap="none" baseline="0" dirty="0">
                <a:solidFill>
                  <a:srgbClr val="EAEAEA"/>
                </a:solidFill>
                <a:latin typeface="Arial"/>
                <a:ea typeface="Arial"/>
                <a:cs typeface="Arial"/>
                <a:sym typeface="Arial"/>
              </a:rPr>
              <a:t>belong to us and to our sons forever that we may observe all the words of this law.”  Deuteronomy 29:29, NASB</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FFC000"/>
              </a:buClr>
              <a:buSzPct val="25000"/>
              <a:buFont typeface="Arial"/>
              <a:buNone/>
            </a:pPr>
            <a:r>
              <a:rPr lang="en-US" sz="4400" b="0" i="0" u="none" strike="noStrike" cap="none" baseline="0">
                <a:solidFill>
                  <a:srgbClr val="FFC000"/>
                </a:solidFill>
                <a:latin typeface="Arial"/>
                <a:ea typeface="Arial"/>
                <a:cs typeface="Arial"/>
                <a:sym typeface="Arial"/>
                <a:rtl val="0"/>
              </a:rPr>
              <a:t>God Reveals Himself</a:t>
            </a:r>
          </a:p>
        </p:txBody>
      </p:sp>
      <p:sp>
        <p:nvSpPr>
          <p:cNvPr id="223" name="Shape 223"/>
          <p:cNvSpPr/>
          <p:nvPr/>
        </p:nvSpPr>
        <p:spPr>
          <a:xfrm>
            <a:off x="1066800" y="1981200"/>
            <a:ext cx="7086600" cy="353943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b="0" i="0" u="none" strike="noStrike" cap="none" baseline="0" dirty="0">
                <a:solidFill>
                  <a:srgbClr val="EAEAEA"/>
                </a:solidFill>
                <a:latin typeface="Arial"/>
                <a:ea typeface="Arial"/>
                <a:cs typeface="Arial"/>
                <a:sym typeface="Arial"/>
              </a:rPr>
              <a:t>“For behold, He who forms mountains and creates the wind and </a:t>
            </a:r>
            <a:r>
              <a:rPr lang="en-US" sz="3200" b="0" i="0" u="none" strike="noStrike" cap="none" baseline="0" dirty="0">
                <a:solidFill>
                  <a:srgbClr val="FFC000"/>
                </a:solidFill>
                <a:latin typeface="Arial"/>
                <a:ea typeface="Arial"/>
                <a:cs typeface="Arial"/>
                <a:sym typeface="Arial"/>
              </a:rPr>
              <a:t>declares to man what are His thoughts</a:t>
            </a:r>
            <a:r>
              <a:rPr lang="en-US" sz="3200" b="0" i="0" u="none" strike="noStrike" cap="none" baseline="0" dirty="0">
                <a:solidFill>
                  <a:srgbClr val="EAEAEA"/>
                </a:solidFill>
                <a:latin typeface="Arial"/>
                <a:ea typeface="Arial"/>
                <a:cs typeface="Arial"/>
                <a:sym typeface="Arial"/>
              </a:rPr>
              <a:t>, He who makes dawn into darkness and treads on the high places of the earth, the Lord God of hosts is His name.” Amos 4:13 NASB</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subTitle" idx="1"/>
          </p:nvPr>
        </p:nvSpPr>
        <p:spPr>
          <a:xfrm>
            <a:off x="762000" y="1524000"/>
            <a:ext cx="7696199" cy="4419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887952"/>
              </a:buClr>
              <a:buSzPct val="25000"/>
              <a:buFont typeface="Arial"/>
              <a:buNone/>
            </a:pPr>
            <a:r>
              <a:rPr lang="en-US" sz="2800" b="0" i="0" u="none" strike="noStrike" cap="none" baseline="0" dirty="0">
                <a:solidFill>
                  <a:schemeClr val="lt1"/>
                </a:solidFill>
                <a:latin typeface="Arial"/>
                <a:ea typeface="Arial"/>
                <a:cs typeface="Arial"/>
                <a:sym typeface="Arial"/>
                <a:rtl val="0"/>
              </a:rPr>
              <a:t>“For the </a:t>
            </a:r>
            <a:r>
              <a:rPr lang="en-US" sz="2800" b="0" i="0" u="none" strike="noStrike" cap="none" baseline="0" dirty="0">
                <a:solidFill>
                  <a:srgbClr val="FFC000"/>
                </a:solidFill>
                <a:latin typeface="Arial"/>
                <a:ea typeface="Arial"/>
                <a:cs typeface="Arial"/>
                <a:sym typeface="Arial"/>
                <a:rtl val="0"/>
              </a:rPr>
              <a:t>wrath</a:t>
            </a:r>
            <a:r>
              <a:rPr lang="en-US" sz="2800" b="0" i="0" u="none" strike="noStrike" cap="none" baseline="0" dirty="0">
                <a:solidFill>
                  <a:schemeClr val="lt1"/>
                </a:solidFill>
                <a:latin typeface="Arial"/>
                <a:ea typeface="Arial"/>
                <a:cs typeface="Arial"/>
                <a:sym typeface="Arial"/>
                <a:rtl val="0"/>
              </a:rPr>
              <a:t> of God is revealed from heaven against all ungodliness and unrighteousness of men, who suppress the truth in unrighteous-ness, because what may be known of God is manifest in them, for God has shown</a:t>
            </a:r>
            <a:r>
              <a:rPr lang="en-US" sz="2800" b="0" i="1" u="none" strike="noStrike" cap="none" baseline="0" dirty="0">
                <a:solidFill>
                  <a:schemeClr val="lt1"/>
                </a:solidFill>
                <a:latin typeface="Arial"/>
                <a:ea typeface="Arial"/>
                <a:cs typeface="Arial"/>
                <a:sym typeface="Arial"/>
                <a:rtl val="0"/>
              </a:rPr>
              <a:t> it</a:t>
            </a:r>
            <a:r>
              <a:rPr lang="en-US" sz="2800" b="0" i="0" u="none" strike="noStrike" cap="none" baseline="0" dirty="0">
                <a:solidFill>
                  <a:schemeClr val="lt1"/>
                </a:solidFill>
                <a:latin typeface="Arial"/>
                <a:ea typeface="Arial"/>
                <a:cs typeface="Arial"/>
                <a:sym typeface="Arial"/>
                <a:rtl val="0"/>
              </a:rPr>
              <a:t> to them. For since the creation of the world His </a:t>
            </a:r>
            <a:r>
              <a:rPr lang="en-US" sz="2800" b="0" i="0" u="none" strike="noStrike" cap="none" baseline="0" dirty="0">
                <a:solidFill>
                  <a:srgbClr val="FFC000"/>
                </a:solidFill>
                <a:latin typeface="Arial"/>
                <a:ea typeface="Arial"/>
                <a:cs typeface="Arial"/>
                <a:sym typeface="Arial"/>
                <a:rtl val="0"/>
              </a:rPr>
              <a:t>invisible</a:t>
            </a:r>
            <a:r>
              <a:rPr lang="en-US" sz="2800" b="0" i="1" u="none" strike="noStrike" cap="none" baseline="0" dirty="0">
                <a:solidFill>
                  <a:schemeClr val="lt1"/>
                </a:solidFill>
                <a:latin typeface="Arial"/>
                <a:ea typeface="Arial"/>
                <a:cs typeface="Arial"/>
                <a:sym typeface="Arial"/>
                <a:rtl val="0"/>
              </a:rPr>
              <a:t> </a:t>
            </a:r>
            <a:r>
              <a:rPr lang="en-US" sz="2800" b="0" i="1" u="none" strike="noStrike" cap="none" baseline="0" dirty="0">
                <a:solidFill>
                  <a:srgbClr val="FFC000"/>
                </a:solidFill>
                <a:latin typeface="Arial"/>
                <a:ea typeface="Arial"/>
                <a:cs typeface="Arial"/>
                <a:sym typeface="Arial"/>
                <a:rtl val="0"/>
              </a:rPr>
              <a:t>attributes</a:t>
            </a:r>
            <a:r>
              <a:rPr lang="en-US" sz="2800" b="0" i="0" u="none" strike="noStrike" cap="none" baseline="0" dirty="0">
                <a:solidFill>
                  <a:schemeClr val="lt1"/>
                </a:solidFill>
                <a:latin typeface="Arial"/>
                <a:ea typeface="Arial"/>
                <a:cs typeface="Arial"/>
                <a:sym typeface="Arial"/>
                <a:rtl val="0"/>
              </a:rPr>
              <a:t> are clearly seen, being understood by the things that are made, </a:t>
            </a:r>
            <a:r>
              <a:rPr lang="en-US" sz="2800" b="0" i="1" u="none" strike="noStrike" cap="none" baseline="0" dirty="0">
                <a:solidFill>
                  <a:schemeClr val="lt1"/>
                </a:solidFill>
                <a:latin typeface="Arial"/>
                <a:ea typeface="Arial"/>
                <a:cs typeface="Arial"/>
                <a:sym typeface="Arial"/>
                <a:rtl val="0"/>
              </a:rPr>
              <a:t>even</a:t>
            </a:r>
            <a:r>
              <a:rPr lang="en-US" sz="2800" b="0" i="0" u="none" strike="noStrike" cap="none" baseline="0" dirty="0">
                <a:solidFill>
                  <a:schemeClr val="lt1"/>
                </a:solidFill>
                <a:latin typeface="Arial"/>
                <a:ea typeface="Arial"/>
                <a:cs typeface="Arial"/>
                <a:sym typeface="Arial"/>
                <a:rtl val="0"/>
              </a:rPr>
              <a:t> His </a:t>
            </a:r>
            <a:r>
              <a:rPr lang="en-US" sz="2800" b="0" i="0" u="none" strike="noStrike" cap="none" baseline="0" dirty="0">
                <a:solidFill>
                  <a:srgbClr val="FFC000"/>
                </a:solidFill>
                <a:latin typeface="Arial"/>
                <a:ea typeface="Arial"/>
                <a:cs typeface="Arial"/>
                <a:sym typeface="Arial"/>
                <a:rtl val="0"/>
              </a:rPr>
              <a:t>eternal power and Godhead</a:t>
            </a:r>
            <a:r>
              <a:rPr lang="en-US" sz="2800" b="0" i="0" u="none" strike="noStrike" cap="none" baseline="0" dirty="0">
                <a:solidFill>
                  <a:schemeClr val="lt1"/>
                </a:solidFill>
                <a:latin typeface="Arial"/>
                <a:ea typeface="Arial"/>
                <a:cs typeface="Arial"/>
                <a:sym typeface="Arial"/>
                <a:rtl val="0"/>
              </a:rPr>
              <a:t>, so that they are without excuse.”  Romans 1:18-20</a:t>
            </a:r>
          </a:p>
          <a:p>
            <a:pPr marL="0" marR="0" lvl="0" indent="0" algn="just" rtl="0">
              <a:lnSpc>
                <a:spcPct val="100000"/>
              </a:lnSpc>
              <a:spcBef>
                <a:spcPts val="720"/>
              </a:spcBef>
              <a:spcAft>
                <a:spcPts val="0"/>
              </a:spcAft>
              <a:buClr>
                <a:srgbClr val="887952"/>
              </a:buClr>
              <a:buSzPct val="25000"/>
              <a:buFont typeface="Arial"/>
              <a:buNone/>
            </a:pPr>
            <a:r>
              <a:rPr lang="en-US" sz="2800" b="0" i="0" u="none" strike="noStrike" cap="none" baseline="0" dirty="0">
                <a:solidFill>
                  <a:srgbClr val="000000"/>
                </a:solidFill>
                <a:latin typeface="Arial"/>
                <a:ea typeface="Arial"/>
                <a:cs typeface="Arial"/>
                <a:sym typeface="Arial"/>
                <a:rtl val="0"/>
              </a:rPr>
              <a:t>understood by the things that are made, </a:t>
            </a:r>
            <a:r>
              <a:rPr lang="en-US" sz="2800" b="0" i="1" u="none" strike="noStrike" cap="none" baseline="0" dirty="0">
                <a:solidFill>
                  <a:srgbClr val="000000"/>
                </a:solidFill>
                <a:latin typeface="Arial"/>
                <a:ea typeface="Arial"/>
                <a:cs typeface="Arial"/>
                <a:sym typeface="Arial"/>
                <a:rtl val="0"/>
              </a:rPr>
              <a:t>even</a:t>
            </a:r>
            <a:r>
              <a:rPr lang="en-US" sz="2800" b="0" i="0" u="none" strike="noStrike" cap="none" baseline="0" dirty="0">
                <a:solidFill>
                  <a:srgbClr val="000000"/>
                </a:solidFill>
                <a:latin typeface="Arial"/>
                <a:ea typeface="Arial"/>
                <a:cs typeface="Arial"/>
                <a:sym typeface="Arial"/>
                <a:rtl val="0"/>
              </a:rPr>
              <a:t> His eternal power </a:t>
            </a:r>
            <a:r>
              <a:rPr lang="en-US" sz="1400" b="0" i="0" u="none" strike="noStrike" cap="none" baseline="0" dirty="0">
                <a:solidFill>
                  <a:srgbClr val="000000"/>
                </a:solidFill>
                <a:latin typeface="Arial"/>
                <a:ea typeface="Arial"/>
                <a:cs typeface="Arial"/>
                <a:sym typeface="Arial"/>
                <a:rtl val="0"/>
              </a:rPr>
              <a:t>and Godhead, so that they are without excuse, are without excuse, </a:t>
            </a:r>
          </a:p>
          <a:p>
            <a:pPr marL="0" marR="0" lvl="0" indent="0" algn="ctr" rtl="0">
              <a:lnSpc>
                <a:spcPct val="100000"/>
              </a:lnSpc>
              <a:spcBef>
                <a:spcPts val="720"/>
              </a:spcBef>
              <a:spcAft>
                <a:spcPts val="0"/>
              </a:spcAft>
              <a:buClr>
                <a:srgbClr val="887952"/>
              </a:buClr>
              <a:buSzPct val="25000"/>
              <a:buFont typeface="Arial"/>
              <a:buNone/>
            </a:pPr>
            <a:r>
              <a:rPr lang="en-US" sz="1400" b="1" i="0" u="none" strike="noStrike" cap="none" baseline="0" dirty="0">
                <a:solidFill>
                  <a:srgbClr val="000000"/>
                </a:solidFill>
                <a:latin typeface="Arial"/>
                <a:ea typeface="Arial"/>
                <a:cs typeface="Arial"/>
                <a:sym typeface="Arial"/>
                <a:rtl val="0"/>
              </a:rPr>
              <a:t>Rom. 1:21</a:t>
            </a:r>
            <a:r>
              <a:rPr lang="en-US" sz="1400" b="0" i="0" u="none" strike="noStrike" cap="none" baseline="0" dirty="0">
                <a:solidFill>
                  <a:srgbClr val="000000"/>
                </a:solidFill>
                <a:latin typeface="Arial"/>
                <a:ea typeface="Arial"/>
                <a:cs typeface="Arial"/>
                <a:sym typeface="Arial"/>
                <a:rtl val="0"/>
              </a:rPr>
              <a:t> because, although they knew God, they did not glorify</a:t>
            </a:r>
            <a:r>
              <a:rPr lang="en-US" sz="1400" b="0" i="1" u="none" strike="noStrike" cap="none" baseline="0" dirty="0">
                <a:solidFill>
                  <a:srgbClr val="000000"/>
                </a:solidFill>
                <a:latin typeface="Arial"/>
                <a:ea typeface="Arial"/>
                <a:cs typeface="Arial"/>
                <a:sym typeface="Arial"/>
                <a:rtl val="0"/>
              </a:rPr>
              <a:t> Him</a:t>
            </a:r>
            <a:r>
              <a:rPr lang="en-US" sz="1400" b="0" i="0" u="none" strike="noStrike" cap="none" baseline="0" dirty="0">
                <a:solidFill>
                  <a:srgbClr val="000000"/>
                </a:solidFill>
                <a:latin typeface="Arial"/>
                <a:ea typeface="Arial"/>
                <a:cs typeface="Arial"/>
                <a:sym typeface="Arial"/>
                <a:rtl val="0"/>
              </a:rPr>
              <a:t> as God, nor were</a:t>
            </a:r>
          </a:p>
        </p:txBody>
      </p:sp>
      <p:sp>
        <p:nvSpPr>
          <p:cNvPr id="66" name="Shape 66"/>
          <p:cNvSpPr txBox="1"/>
          <p:nvPr/>
        </p:nvSpPr>
        <p:spPr>
          <a:xfrm>
            <a:off x="990600" y="838200"/>
            <a:ext cx="6858000" cy="76944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4400" b="0" i="0" u="none" strike="noStrike" cap="none" baseline="0">
                <a:solidFill>
                  <a:srgbClr val="FFC000"/>
                </a:solidFill>
                <a:latin typeface="Arial"/>
                <a:ea typeface="Arial"/>
                <a:cs typeface="Arial"/>
                <a:sym typeface="Arial"/>
              </a:rPr>
              <a:t>Romans 1-Nature</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p:nvPr/>
        </p:nvSpPr>
        <p:spPr>
          <a:xfrm>
            <a:off x="838200" y="990600"/>
            <a:ext cx="7619999" cy="483209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b="0" i="0" u="none" strike="noStrike" cap="none" baseline="0" dirty="0">
                <a:solidFill>
                  <a:schemeClr val="lt1"/>
                </a:solidFill>
                <a:latin typeface="Arial"/>
                <a:ea typeface="Arial"/>
                <a:cs typeface="Arial"/>
                <a:sym typeface="Arial"/>
              </a:rPr>
              <a:t>“</a:t>
            </a:r>
            <a:r>
              <a:rPr lang="en-US" sz="2800" b="0" i="0" u="none" strike="noStrike" cap="none" baseline="0" dirty="0">
                <a:solidFill>
                  <a:srgbClr val="FFC000"/>
                </a:solidFill>
                <a:latin typeface="Arial"/>
                <a:ea typeface="Arial"/>
                <a:cs typeface="Arial"/>
                <a:sym typeface="Arial"/>
              </a:rPr>
              <a:t>God’s handiwork in nature is not God Himself in nature. . . The artistic skill of human beings produces very beautiful workmanship, things that delight the eye, and these things reveal to us something of the thought of the designer; but the thing made is not the maker. It is not the work, but the workman, that is counted worthy of honor. So while nature is an expression of God’s thought, it is not nature, but the God of nature, that is to be exalted</a:t>
            </a:r>
            <a:r>
              <a:rPr lang="en-US" sz="2800" b="0" i="0" u="none" strike="noStrike" cap="none" baseline="0" dirty="0">
                <a:solidFill>
                  <a:schemeClr val="lt1"/>
                </a:solidFill>
                <a:latin typeface="Arial"/>
                <a:ea typeface="Arial"/>
                <a:cs typeface="Arial"/>
                <a:sym typeface="Arial"/>
              </a:rPr>
              <a:t>.”</a:t>
            </a:r>
          </a:p>
          <a:p>
            <a:pPr marL="0" marR="0" lvl="0" indent="0" algn="l" rtl="0">
              <a:spcBef>
                <a:spcPts val="0"/>
              </a:spcBef>
              <a:buSzPct val="25000"/>
              <a:buNone/>
            </a:pPr>
            <a:r>
              <a:rPr lang="en-US" sz="2800" b="0" i="0" u="none" strike="noStrike" cap="none" baseline="0" dirty="0">
                <a:solidFill>
                  <a:schemeClr val="lt1"/>
                </a:solidFill>
                <a:latin typeface="Arial"/>
                <a:ea typeface="Arial"/>
                <a:cs typeface="Arial"/>
                <a:sym typeface="Arial"/>
              </a:rPr>
              <a:t>MH 413.5</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p:nvPr/>
        </p:nvSpPr>
        <p:spPr>
          <a:xfrm>
            <a:off x="808891" y="979126"/>
            <a:ext cx="7526216" cy="5078312"/>
          </a:xfrm>
          <a:prstGeom prst="rect">
            <a:avLst/>
          </a:prstGeom>
          <a:noFill/>
          <a:ln>
            <a:noFill/>
          </a:ln>
        </p:spPr>
        <p:txBody>
          <a:bodyPr lIns="91425" tIns="45700" rIns="91425" bIns="45700" anchor="t" anchorCtr="0">
            <a:noAutofit/>
          </a:bodyPr>
          <a:lstStyle/>
          <a:p>
            <a:pPr marL="228600" marR="0" lvl="0" indent="0" algn="l" rtl="0">
              <a:spcBef>
                <a:spcPts val="0"/>
              </a:spcBef>
              <a:buSzPct val="25000"/>
              <a:buNone/>
            </a:pPr>
            <a:r>
              <a:rPr lang="en-US" sz="3600" b="0" i="0" u="none" strike="noStrike" cap="none" baseline="0" dirty="0">
                <a:solidFill>
                  <a:srgbClr val="FFFFFF"/>
                </a:solidFill>
                <a:latin typeface="Arial"/>
                <a:ea typeface="Arial"/>
                <a:cs typeface="Arial"/>
                <a:sym typeface="Arial"/>
                <a:rtl val="0"/>
              </a:rPr>
              <a:t>Nature is an incredible witness to God’s power, glory and creativity when it is studied from the world view of scripture.  </a:t>
            </a:r>
          </a:p>
          <a:p>
            <a:pPr marL="228600" marR="0" lvl="0" indent="0" algn="l" rtl="0">
              <a:spcBef>
                <a:spcPts val="0"/>
              </a:spcBef>
              <a:buSzPct val="25000"/>
              <a:buNone/>
            </a:pPr>
            <a:r>
              <a:rPr lang="en-US" sz="3600" b="0" i="0" u="none" strike="noStrike" cap="none" baseline="0" dirty="0">
                <a:solidFill>
                  <a:srgbClr val="FFFFFF"/>
                </a:solidFill>
                <a:latin typeface="Arial"/>
                <a:ea typeface="Arial"/>
                <a:cs typeface="Arial"/>
                <a:sym typeface="Arial"/>
                <a:rtl val="0"/>
              </a:rPr>
              <a:t>Let us teach our students to come to nature through the lens of the Bible so they may understand this world and nature’s witness to our wonderful God!</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rot="10800000" flipH="1">
            <a:off x="685800" y="228600"/>
            <a:ext cx="7772400" cy="76199"/>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
        <p:nvSpPr>
          <p:cNvPr id="73" name="Shape 73"/>
          <p:cNvSpPr txBox="1">
            <a:spLocks noGrp="1"/>
          </p:cNvSpPr>
          <p:nvPr>
            <p:ph type="subTitle" idx="1"/>
          </p:nvPr>
        </p:nvSpPr>
        <p:spPr>
          <a:xfrm>
            <a:off x="762000" y="1829786"/>
            <a:ext cx="7696199" cy="3809012"/>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887952"/>
              </a:buClr>
              <a:buSzPct val="25000"/>
              <a:buFont typeface="Arial"/>
              <a:buNone/>
            </a:pPr>
            <a:r>
              <a:rPr lang="en-US" sz="2800" b="0" i="0" u="none" strike="noStrike" cap="none" baseline="0">
                <a:solidFill>
                  <a:schemeClr val="lt1"/>
                </a:solidFill>
                <a:latin typeface="Arial"/>
                <a:ea typeface="Arial"/>
                <a:cs typeface="Arial"/>
                <a:sym typeface="Arial"/>
                <a:rtl val="0"/>
              </a:rPr>
              <a:t>What may be known of God in </a:t>
            </a:r>
            <a:r>
              <a:rPr lang="en-US" sz="2800" b="0" i="0" u="none" strike="noStrike" cap="none" baseline="0">
                <a:solidFill>
                  <a:srgbClr val="FFC000"/>
                </a:solidFill>
                <a:latin typeface="Arial"/>
                <a:ea typeface="Arial"/>
                <a:cs typeface="Arial"/>
                <a:sym typeface="Arial"/>
                <a:rtl val="0"/>
              </a:rPr>
              <a:t>Nature</a:t>
            </a:r>
            <a:r>
              <a:rPr lang="en-US" sz="2800" b="0" i="0" u="none" strike="noStrike" cap="none" baseline="0">
                <a:solidFill>
                  <a:schemeClr val="lt1"/>
                </a:solidFill>
                <a:latin typeface="Arial"/>
                <a:ea typeface="Arial"/>
                <a:cs typeface="Arial"/>
                <a:sym typeface="Arial"/>
                <a:rtl val="0"/>
              </a:rPr>
              <a:t>:</a:t>
            </a:r>
          </a:p>
          <a:p>
            <a:pPr marL="0" marR="0" lvl="0" indent="0" algn="l" rtl="0">
              <a:lnSpc>
                <a:spcPct val="100000"/>
              </a:lnSpc>
              <a:spcBef>
                <a:spcPts val="720"/>
              </a:spcBef>
              <a:spcAft>
                <a:spcPts val="0"/>
              </a:spcAft>
              <a:buClr>
                <a:srgbClr val="887952"/>
              </a:buClr>
              <a:buFont typeface="Arial"/>
              <a:buNone/>
            </a:pPr>
            <a:endParaRPr sz="2800" b="0" i="0" u="none" strike="noStrike" cap="none" baseline="0">
              <a:solidFill>
                <a:schemeClr val="lt1"/>
              </a:solidFill>
              <a:latin typeface="Arial"/>
              <a:ea typeface="Arial"/>
              <a:cs typeface="Arial"/>
              <a:sym typeface="Arial"/>
              <a:rtl val="0"/>
            </a:endParaRPr>
          </a:p>
          <a:p>
            <a:pPr marL="514350" marR="0" lvl="0" indent="-514350" algn="l" rtl="0">
              <a:lnSpc>
                <a:spcPct val="100000"/>
              </a:lnSpc>
              <a:spcBef>
                <a:spcPts val="720"/>
              </a:spcBef>
              <a:spcAft>
                <a:spcPts val="0"/>
              </a:spcAft>
              <a:buClr>
                <a:srgbClr val="887952"/>
              </a:buClr>
              <a:buSzPct val="100000"/>
              <a:buFont typeface="Arial"/>
              <a:buAutoNum type="arabicPeriod"/>
            </a:pPr>
            <a:r>
              <a:rPr lang="en-US" sz="2800" b="0" i="0" u="none" strike="noStrike" cap="none" baseline="0">
                <a:solidFill>
                  <a:schemeClr val="lt1"/>
                </a:solidFill>
                <a:latin typeface="Arial"/>
                <a:ea typeface="Arial"/>
                <a:cs typeface="Arial"/>
                <a:sym typeface="Arial"/>
                <a:rtl val="0"/>
              </a:rPr>
              <a:t>The wrath of God</a:t>
            </a:r>
          </a:p>
          <a:p>
            <a:pPr marL="514350" marR="0" lvl="0" indent="-336550" algn="l" rtl="0">
              <a:lnSpc>
                <a:spcPct val="100000"/>
              </a:lnSpc>
              <a:spcBef>
                <a:spcPts val="720"/>
              </a:spcBef>
              <a:spcAft>
                <a:spcPts val="0"/>
              </a:spcAft>
              <a:buClr>
                <a:srgbClr val="887952"/>
              </a:buClr>
              <a:buFont typeface="Arial"/>
              <a:buNone/>
            </a:pPr>
            <a:endParaRPr sz="2800" b="0" i="0" u="none" strike="noStrike" cap="none" baseline="0">
              <a:solidFill>
                <a:schemeClr val="lt1"/>
              </a:solidFill>
              <a:latin typeface="Arial"/>
              <a:ea typeface="Arial"/>
              <a:cs typeface="Arial"/>
              <a:sym typeface="Arial"/>
              <a:rtl val="0"/>
            </a:endParaRPr>
          </a:p>
          <a:p>
            <a:pPr marL="514350" marR="0" lvl="0" indent="-514350" algn="l" rtl="0">
              <a:lnSpc>
                <a:spcPct val="100000"/>
              </a:lnSpc>
              <a:spcBef>
                <a:spcPts val="720"/>
              </a:spcBef>
              <a:spcAft>
                <a:spcPts val="0"/>
              </a:spcAft>
              <a:buClr>
                <a:srgbClr val="887952"/>
              </a:buClr>
              <a:buSzPct val="100000"/>
              <a:buFont typeface="Arial"/>
              <a:buAutoNum type="arabicPeriod"/>
            </a:pPr>
            <a:r>
              <a:rPr lang="en-US" sz="2800" b="0" i="0" u="none" strike="noStrike" cap="none" baseline="0">
                <a:solidFill>
                  <a:schemeClr val="lt1"/>
                </a:solidFill>
                <a:latin typeface="Arial"/>
                <a:ea typeface="Arial"/>
                <a:cs typeface="Arial"/>
                <a:sym typeface="Arial"/>
                <a:rtl val="0"/>
              </a:rPr>
              <a:t>His eternal power	</a:t>
            </a:r>
          </a:p>
          <a:p>
            <a:pPr marL="514350" marR="0" lvl="0" indent="-336550" algn="l" rtl="0">
              <a:lnSpc>
                <a:spcPct val="100000"/>
              </a:lnSpc>
              <a:spcBef>
                <a:spcPts val="720"/>
              </a:spcBef>
              <a:spcAft>
                <a:spcPts val="0"/>
              </a:spcAft>
              <a:buClr>
                <a:srgbClr val="887952"/>
              </a:buClr>
              <a:buFont typeface="Arial"/>
              <a:buNone/>
            </a:pPr>
            <a:endParaRPr sz="2800" b="0" i="0" u="none" strike="noStrike" cap="none" baseline="0">
              <a:solidFill>
                <a:schemeClr val="lt1"/>
              </a:solidFill>
              <a:latin typeface="Arial"/>
              <a:ea typeface="Arial"/>
              <a:cs typeface="Arial"/>
              <a:sym typeface="Arial"/>
              <a:rtl val="0"/>
            </a:endParaRPr>
          </a:p>
          <a:p>
            <a:pPr marL="514350" marR="0" lvl="0" indent="-514350" algn="l" rtl="0">
              <a:lnSpc>
                <a:spcPct val="100000"/>
              </a:lnSpc>
              <a:spcBef>
                <a:spcPts val="720"/>
              </a:spcBef>
              <a:spcAft>
                <a:spcPts val="0"/>
              </a:spcAft>
              <a:buClr>
                <a:srgbClr val="887952"/>
              </a:buClr>
              <a:buSzPct val="100000"/>
              <a:buFont typeface="Arial"/>
              <a:buAutoNum type="arabicPeriod"/>
            </a:pPr>
            <a:r>
              <a:rPr lang="en-US" sz="2800" b="0" i="0" u="none" strike="noStrike" cap="none" baseline="0">
                <a:solidFill>
                  <a:schemeClr val="lt1"/>
                </a:solidFill>
                <a:latin typeface="Arial"/>
                <a:ea typeface="Arial"/>
                <a:cs typeface="Arial"/>
                <a:sym typeface="Arial"/>
                <a:rtl val="0"/>
              </a:rPr>
              <a:t>Godhead - deity</a:t>
            </a:r>
          </a:p>
        </p:txBody>
      </p:sp>
      <p:sp>
        <p:nvSpPr>
          <p:cNvPr id="74" name="Shape 74"/>
          <p:cNvSpPr txBox="1"/>
          <p:nvPr/>
        </p:nvSpPr>
        <p:spPr>
          <a:xfrm>
            <a:off x="994719" y="838200"/>
            <a:ext cx="6858000" cy="76944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4400" b="0" i="0" u="none" strike="noStrike" cap="none" baseline="0">
                <a:solidFill>
                  <a:srgbClr val="FFC000"/>
                </a:solidFill>
                <a:latin typeface="Arial"/>
                <a:ea typeface="Arial"/>
                <a:cs typeface="Arial"/>
                <a:sym typeface="Arial"/>
              </a:rPr>
              <a:t>Summary</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subTitle" idx="1"/>
          </p:nvPr>
        </p:nvSpPr>
        <p:spPr>
          <a:xfrm>
            <a:off x="762000" y="1828800"/>
            <a:ext cx="7543800" cy="3657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887952"/>
              </a:buClr>
              <a:buSzPct val="25000"/>
              <a:buFont typeface="Arial"/>
              <a:buNone/>
            </a:pPr>
            <a:r>
              <a:rPr lang="en-US" sz="2800" b="0" i="0" u="none" strike="noStrike" cap="none" baseline="0">
                <a:solidFill>
                  <a:schemeClr val="lt1"/>
                </a:solidFill>
                <a:latin typeface="Arial"/>
                <a:ea typeface="Arial"/>
                <a:cs typeface="Arial"/>
                <a:sym typeface="Arial"/>
                <a:rtl val="0"/>
              </a:rPr>
              <a:t>“For I am not ashamed of the </a:t>
            </a:r>
            <a:r>
              <a:rPr lang="en-US" sz="2800" b="0" i="0" u="none" strike="noStrike" cap="none" baseline="0">
                <a:solidFill>
                  <a:srgbClr val="FFC000"/>
                </a:solidFill>
                <a:latin typeface="Arial"/>
                <a:ea typeface="Arial"/>
                <a:cs typeface="Arial"/>
                <a:sym typeface="Arial"/>
                <a:rtl val="0"/>
              </a:rPr>
              <a:t>gospel of Christ</a:t>
            </a:r>
            <a:r>
              <a:rPr lang="en-US" sz="2800" b="0" i="0" u="none" strike="noStrike" cap="none" baseline="0">
                <a:solidFill>
                  <a:schemeClr val="lt1"/>
                </a:solidFill>
                <a:latin typeface="Arial"/>
                <a:ea typeface="Arial"/>
                <a:cs typeface="Arial"/>
                <a:sym typeface="Arial"/>
                <a:rtl val="0"/>
              </a:rPr>
              <a:t>, for it is the </a:t>
            </a:r>
            <a:r>
              <a:rPr lang="en-US" sz="2800" b="0" i="0" u="none" strike="noStrike" cap="none" baseline="0">
                <a:solidFill>
                  <a:srgbClr val="FFC000"/>
                </a:solidFill>
                <a:latin typeface="Arial"/>
                <a:ea typeface="Arial"/>
                <a:cs typeface="Arial"/>
                <a:sym typeface="Arial"/>
                <a:rtl val="0"/>
              </a:rPr>
              <a:t>power of God to salvation </a:t>
            </a:r>
            <a:r>
              <a:rPr lang="en-US" sz="2800" b="0" i="0" u="none" strike="noStrike" cap="none" baseline="0">
                <a:solidFill>
                  <a:schemeClr val="lt1"/>
                </a:solidFill>
                <a:latin typeface="Arial"/>
                <a:ea typeface="Arial"/>
                <a:cs typeface="Arial"/>
                <a:sym typeface="Arial"/>
                <a:rtl val="0"/>
              </a:rPr>
              <a:t>for everyone who believes, for the Jew first and also for the Greek. For in it the </a:t>
            </a:r>
            <a:r>
              <a:rPr lang="en-US" sz="2800" b="0" i="0" u="none" strike="noStrike" cap="none" baseline="0">
                <a:solidFill>
                  <a:srgbClr val="FFC000"/>
                </a:solidFill>
                <a:latin typeface="Arial"/>
                <a:ea typeface="Arial"/>
                <a:cs typeface="Arial"/>
                <a:sym typeface="Arial"/>
                <a:rtl val="0"/>
              </a:rPr>
              <a:t>righteousness of God</a:t>
            </a:r>
            <a:r>
              <a:rPr lang="en-US" sz="2800" b="0" i="0" u="none" strike="noStrike" cap="none" baseline="0">
                <a:solidFill>
                  <a:schemeClr val="lt1"/>
                </a:solidFill>
                <a:latin typeface="Arial"/>
                <a:ea typeface="Arial"/>
                <a:cs typeface="Arial"/>
                <a:sym typeface="Arial"/>
                <a:rtl val="0"/>
              </a:rPr>
              <a:t> is revealed from faith to faith; as it is written, </a:t>
            </a:r>
            <a:r>
              <a:rPr lang="en-US" sz="2800" b="0" i="1" u="none" strike="noStrike" cap="none" baseline="0">
                <a:solidFill>
                  <a:schemeClr val="lt1"/>
                </a:solidFill>
                <a:latin typeface="Arial"/>
                <a:ea typeface="Arial"/>
                <a:cs typeface="Arial"/>
                <a:sym typeface="Arial"/>
                <a:rtl val="0"/>
              </a:rPr>
              <a:t>‘The just shall live </a:t>
            </a:r>
            <a:r>
              <a:rPr lang="en-US" sz="2800" b="0" i="1" u="none" strike="noStrike" cap="none" baseline="0">
                <a:solidFill>
                  <a:srgbClr val="FFC000"/>
                </a:solidFill>
                <a:latin typeface="Arial"/>
                <a:ea typeface="Arial"/>
                <a:cs typeface="Arial"/>
                <a:sym typeface="Arial"/>
                <a:rtl val="0"/>
              </a:rPr>
              <a:t>by faith</a:t>
            </a:r>
            <a:r>
              <a:rPr lang="en-US" sz="2800" b="0" i="1" u="none" strike="noStrike" cap="none" baseline="0">
                <a:solidFill>
                  <a:schemeClr val="lt1"/>
                </a:solidFill>
                <a:latin typeface="Arial"/>
                <a:ea typeface="Arial"/>
                <a:cs typeface="Arial"/>
                <a:sym typeface="Arial"/>
                <a:rtl val="0"/>
              </a:rPr>
              <a:t>.’”  Romans 1:16, 18</a:t>
            </a:r>
          </a:p>
        </p:txBody>
      </p:sp>
      <p:sp>
        <p:nvSpPr>
          <p:cNvPr id="80" name="Shape 80"/>
          <p:cNvSpPr txBox="1"/>
          <p:nvPr/>
        </p:nvSpPr>
        <p:spPr>
          <a:xfrm>
            <a:off x="1219200" y="914400"/>
            <a:ext cx="6858000" cy="76944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4400" b="0" i="0" u="none" strike="noStrike" cap="none" baseline="0">
                <a:solidFill>
                  <a:srgbClr val="FFC000"/>
                </a:solidFill>
                <a:latin typeface="Arial"/>
                <a:ea typeface="Arial"/>
                <a:cs typeface="Arial"/>
                <a:sym typeface="Arial"/>
              </a:rPr>
              <a:t>Romans 1-Gospel</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ctrTitle"/>
          </p:nvPr>
        </p:nvSpPr>
        <p:spPr>
          <a:xfrm rot="10800000" flipH="1">
            <a:off x="685800" y="868681"/>
            <a:ext cx="7772400" cy="45718"/>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sp>
        <p:nvSpPr>
          <p:cNvPr id="86" name="Shape 86"/>
          <p:cNvSpPr txBox="1">
            <a:spLocks noGrp="1"/>
          </p:cNvSpPr>
          <p:nvPr>
            <p:ph type="subTitle" idx="1"/>
          </p:nvPr>
        </p:nvSpPr>
        <p:spPr>
          <a:xfrm>
            <a:off x="762000" y="990600"/>
            <a:ext cx="7696199" cy="49529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887952"/>
              </a:buClr>
              <a:buFont typeface="Arial"/>
              <a:buNone/>
            </a:pPr>
            <a:endParaRPr sz="2800" b="0" i="0" u="none" strike="noStrike" cap="none" baseline="0">
              <a:solidFill>
                <a:schemeClr val="lt1"/>
              </a:solidFill>
              <a:latin typeface="Arial"/>
              <a:ea typeface="Arial"/>
              <a:cs typeface="Arial"/>
              <a:sym typeface="Arial"/>
              <a:rtl val="0"/>
            </a:endParaRPr>
          </a:p>
          <a:p>
            <a:pPr marL="0" marR="0" lvl="0" indent="0" algn="l" rtl="0">
              <a:lnSpc>
                <a:spcPct val="100000"/>
              </a:lnSpc>
              <a:spcBef>
                <a:spcPts val="720"/>
              </a:spcBef>
              <a:spcAft>
                <a:spcPts val="0"/>
              </a:spcAft>
              <a:buClr>
                <a:srgbClr val="887952"/>
              </a:buClr>
              <a:buSzPct val="25000"/>
              <a:buFont typeface="Arial"/>
              <a:buNone/>
            </a:pPr>
            <a:r>
              <a:rPr lang="en-US" sz="2800" b="0" i="0" u="none" strike="noStrike" cap="none" baseline="0">
                <a:solidFill>
                  <a:schemeClr val="lt1"/>
                </a:solidFill>
                <a:latin typeface="Arial"/>
                <a:ea typeface="Arial"/>
                <a:cs typeface="Arial"/>
                <a:sym typeface="Arial"/>
                <a:rtl val="0"/>
              </a:rPr>
              <a:t>What may be known of God in the </a:t>
            </a:r>
            <a:r>
              <a:rPr lang="en-US" sz="2800" b="0" i="0" u="none" strike="noStrike" cap="none" baseline="0">
                <a:solidFill>
                  <a:srgbClr val="FFC000"/>
                </a:solidFill>
                <a:latin typeface="Arial"/>
                <a:ea typeface="Arial"/>
                <a:cs typeface="Arial"/>
                <a:sym typeface="Arial"/>
                <a:rtl val="0"/>
              </a:rPr>
              <a:t>Gospel</a:t>
            </a:r>
            <a:r>
              <a:rPr lang="en-US" sz="2800" b="0" i="0" u="none" strike="noStrike" cap="none" baseline="0">
                <a:solidFill>
                  <a:schemeClr val="lt1"/>
                </a:solidFill>
                <a:latin typeface="Arial"/>
                <a:ea typeface="Arial"/>
                <a:cs typeface="Arial"/>
                <a:sym typeface="Arial"/>
                <a:rtl val="0"/>
              </a:rPr>
              <a:t>:</a:t>
            </a:r>
          </a:p>
          <a:p>
            <a:pPr marL="0" marR="0" lvl="0" indent="0" algn="l" rtl="0">
              <a:lnSpc>
                <a:spcPct val="100000"/>
              </a:lnSpc>
              <a:spcBef>
                <a:spcPts val="720"/>
              </a:spcBef>
              <a:spcAft>
                <a:spcPts val="0"/>
              </a:spcAft>
              <a:buClr>
                <a:srgbClr val="887952"/>
              </a:buClr>
              <a:buFont typeface="Arial"/>
              <a:buNone/>
            </a:pPr>
            <a:endParaRPr sz="2800" b="0" i="0" u="none" strike="noStrike" cap="none" baseline="0">
              <a:solidFill>
                <a:schemeClr val="lt1"/>
              </a:solidFill>
              <a:latin typeface="Arial"/>
              <a:ea typeface="Arial"/>
              <a:cs typeface="Arial"/>
              <a:sym typeface="Arial"/>
              <a:rtl val="0"/>
            </a:endParaRPr>
          </a:p>
          <a:p>
            <a:pPr marL="0" marR="0" lvl="0" indent="0" algn="l" rtl="0">
              <a:lnSpc>
                <a:spcPct val="100000"/>
              </a:lnSpc>
              <a:spcBef>
                <a:spcPts val="720"/>
              </a:spcBef>
              <a:spcAft>
                <a:spcPts val="0"/>
              </a:spcAft>
              <a:buClr>
                <a:srgbClr val="887952"/>
              </a:buClr>
              <a:buSzPct val="25000"/>
              <a:buFont typeface="Arial"/>
              <a:buNone/>
            </a:pPr>
            <a:r>
              <a:rPr lang="en-US" sz="2800" b="0" i="0" u="none" strike="noStrike" cap="none" baseline="0">
                <a:solidFill>
                  <a:schemeClr val="lt1"/>
                </a:solidFill>
                <a:latin typeface="Arial"/>
                <a:ea typeface="Arial"/>
                <a:cs typeface="Arial"/>
                <a:sym typeface="Arial"/>
                <a:rtl val="0"/>
              </a:rPr>
              <a:t>1. Power of God unto salvation</a:t>
            </a:r>
          </a:p>
          <a:p>
            <a:pPr marL="0" marR="0" lvl="0" indent="0" algn="l" rtl="0">
              <a:lnSpc>
                <a:spcPct val="100000"/>
              </a:lnSpc>
              <a:spcBef>
                <a:spcPts val="720"/>
              </a:spcBef>
              <a:spcAft>
                <a:spcPts val="0"/>
              </a:spcAft>
              <a:buClr>
                <a:srgbClr val="887952"/>
              </a:buClr>
              <a:buFont typeface="Arial"/>
              <a:buNone/>
            </a:pPr>
            <a:endParaRPr sz="2800" b="0" i="0" u="none" strike="noStrike" cap="none" baseline="0">
              <a:solidFill>
                <a:schemeClr val="lt1"/>
              </a:solidFill>
              <a:latin typeface="Arial"/>
              <a:ea typeface="Arial"/>
              <a:cs typeface="Arial"/>
              <a:sym typeface="Arial"/>
              <a:rtl val="0"/>
            </a:endParaRPr>
          </a:p>
          <a:p>
            <a:pPr marL="0" marR="0" lvl="0" indent="0" algn="l" rtl="0">
              <a:lnSpc>
                <a:spcPct val="100000"/>
              </a:lnSpc>
              <a:spcBef>
                <a:spcPts val="720"/>
              </a:spcBef>
              <a:spcAft>
                <a:spcPts val="0"/>
              </a:spcAft>
              <a:buClr>
                <a:srgbClr val="887952"/>
              </a:buClr>
              <a:buSzPct val="25000"/>
              <a:buFont typeface="Arial"/>
              <a:buNone/>
            </a:pPr>
            <a:r>
              <a:rPr lang="en-US" sz="2800" b="0" i="0" u="none" strike="noStrike" cap="none" baseline="0">
                <a:solidFill>
                  <a:schemeClr val="lt1"/>
                </a:solidFill>
                <a:latin typeface="Arial"/>
                <a:ea typeface="Arial"/>
                <a:cs typeface="Arial"/>
                <a:sym typeface="Arial"/>
                <a:rtl val="0"/>
              </a:rPr>
              <a:t>2. The righteousness of God</a:t>
            </a:r>
          </a:p>
          <a:p>
            <a:pPr marL="0" marR="0" lvl="0" indent="0" algn="l" rtl="0">
              <a:lnSpc>
                <a:spcPct val="100000"/>
              </a:lnSpc>
              <a:spcBef>
                <a:spcPts val="720"/>
              </a:spcBef>
              <a:spcAft>
                <a:spcPts val="0"/>
              </a:spcAft>
              <a:buClr>
                <a:srgbClr val="887952"/>
              </a:buClr>
              <a:buFont typeface="Arial"/>
              <a:buNone/>
            </a:pPr>
            <a:endParaRPr sz="2800" b="0" i="0" u="none" strike="noStrike" cap="none" baseline="0">
              <a:solidFill>
                <a:schemeClr val="lt1"/>
              </a:solidFill>
              <a:latin typeface="Arial"/>
              <a:ea typeface="Arial"/>
              <a:cs typeface="Arial"/>
              <a:sym typeface="Arial"/>
              <a:rtl val="0"/>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685800" y="1295400"/>
            <a:ext cx="7772400" cy="652462"/>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FFC000"/>
              </a:buClr>
              <a:buSzPct val="25000"/>
              <a:buFont typeface="Arial"/>
              <a:buNone/>
            </a:pPr>
            <a:r>
              <a:rPr lang="en-US" sz="5400" b="1" i="1" u="none" strike="noStrike" cap="none" baseline="0">
                <a:solidFill>
                  <a:srgbClr val="FFC000"/>
                </a:solidFill>
                <a:latin typeface="Arial"/>
                <a:ea typeface="Arial"/>
                <a:cs typeface="Arial"/>
                <a:sym typeface="Arial"/>
                <a:rtl val="0"/>
              </a:rPr>
              <a:t>Comparison:</a:t>
            </a:r>
            <a:br>
              <a:rPr lang="en-US" sz="5400" b="1" i="1" u="none" strike="noStrike" cap="none" baseline="0">
                <a:solidFill>
                  <a:srgbClr val="FFC000"/>
                </a:solidFill>
                <a:latin typeface="Arial"/>
                <a:ea typeface="Arial"/>
                <a:cs typeface="Arial"/>
                <a:sym typeface="Arial"/>
                <a:rtl val="0"/>
              </a:rPr>
            </a:br>
            <a:r>
              <a:rPr lang="en-US" sz="5400" b="1" i="1" u="none" strike="noStrike" cap="none" baseline="0">
                <a:solidFill>
                  <a:srgbClr val="FFC000"/>
                </a:solidFill>
                <a:latin typeface="Arial"/>
                <a:ea typeface="Arial"/>
                <a:cs typeface="Arial"/>
                <a:sym typeface="Arial"/>
                <a:rtl val="0"/>
              </a:rPr>
              <a:t>Nature and the Gospel</a:t>
            </a:r>
          </a:p>
        </p:txBody>
      </p:sp>
      <p:sp>
        <p:nvSpPr>
          <p:cNvPr id="92" name="Shape 92"/>
          <p:cNvSpPr txBox="1">
            <a:spLocks noGrp="1"/>
          </p:cNvSpPr>
          <p:nvPr>
            <p:ph type="body" idx="1"/>
          </p:nvPr>
        </p:nvSpPr>
        <p:spPr>
          <a:xfrm>
            <a:off x="687385" y="2438400"/>
            <a:ext cx="8685213" cy="3581398"/>
          </a:xfrm>
          <a:prstGeom prst="rect">
            <a:avLst/>
          </a:prstGeom>
          <a:noFill/>
          <a:ln>
            <a:noFill/>
          </a:ln>
        </p:spPr>
        <p:txBody>
          <a:bodyPr lIns="91425" tIns="91425" rIns="91425" bIns="91425" anchor="t" anchorCtr="0">
            <a:noAutofit/>
          </a:bodyPr>
          <a:lstStyle/>
          <a:p>
            <a:pPr marL="228600" marR="0" lvl="0" indent="0" algn="l" rtl="0">
              <a:lnSpc>
                <a:spcPct val="100000"/>
              </a:lnSpc>
              <a:spcBef>
                <a:spcPts val="0"/>
              </a:spcBef>
              <a:spcAft>
                <a:spcPts val="0"/>
              </a:spcAft>
              <a:buClr>
                <a:srgbClr val="887952"/>
              </a:buClr>
              <a:buSzPct val="25000"/>
              <a:buFont typeface="Arial"/>
              <a:buNone/>
            </a:pPr>
            <a:r>
              <a:rPr lang="en-US" sz="4000" b="1" i="1" u="none" strike="noStrike" cap="none" baseline="0">
                <a:solidFill>
                  <a:schemeClr val="lt1"/>
                </a:solidFill>
                <a:latin typeface="Arial"/>
                <a:ea typeface="Arial"/>
                <a:cs typeface="Arial"/>
                <a:sym typeface="Arial"/>
                <a:rtl val="0"/>
              </a:rPr>
              <a:t>Nature	</a:t>
            </a:r>
            <a:r>
              <a:rPr lang="en-US" sz="4000" b="0" i="1" u="none" strike="noStrike" cap="none" baseline="0">
                <a:solidFill>
                  <a:schemeClr val="lt1"/>
                </a:solidFill>
                <a:latin typeface="Arial"/>
                <a:ea typeface="Arial"/>
                <a:cs typeface="Arial"/>
                <a:sym typeface="Arial"/>
                <a:rtl val="0"/>
              </a:rPr>
              <a:t>	</a:t>
            </a:r>
            <a:r>
              <a:rPr lang="en-US" sz="4000" b="1" i="1" u="none" strike="noStrike" cap="none" baseline="0">
                <a:solidFill>
                  <a:schemeClr val="lt1"/>
                </a:solidFill>
                <a:latin typeface="Arial"/>
                <a:ea typeface="Arial"/>
                <a:cs typeface="Arial"/>
                <a:sym typeface="Arial"/>
                <a:rtl val="0"/>
              </a:rPr>
              <a:t>Gospel</a:t>
            </a:r>
          </a:p>
          <a:p>
            <a:pPr marL="228600" marR="0" lvl="0" indent="0" algn="l" rtl="0">
              <a:lnSpc>
                <a:spcPct val="100000"/>
              </a:lnSpc>
              <a:spcBef>
                <a:spcPts val="720"/>
              </a:spcBef>
              <a:spcAft>
                <a:spcPts val="0"/>
              </a:spcAft>
              <a:buClr>
                <a:srgbClr val="887952"/>
              </a:buClr>
              <a:buSzPct val="25000"/>
              <a:buFont typeface="Arial"/>
              <a:buNone/>
            </a:pPr>
            <a:r>
              <a:rPr lang="en-US" sz="3600" b="0" i="0" u="none" strike="noStrike" cap="none" baseline="0">
                <a:solidFill>
                  <a:schemeClr val="lt1"/>
                </a:solidFill>
                <a:latin typeface="Arial"/>
                <a:ea typeface="Arial"/>
                <a:cs typeface="Arial"/>
                <a:sym typeface="Arial"/>
                <a:rtl val="0"/>
              </a:rPr>
              <a:t>Wrath 			Power to Salvation</a:t>
            </a:r>
          </a:p>
          <a:p>
            <a:pPr marL="228600" marR="0" lvl="0" indent="0" algn="l" rtl="0">
              <a:lnSpc>
                <a:spcPct val="100000"/>
              </a:lnSpc>
              <a:spcBef>
                <a:spcPts val="720"/>
              </a:spcBef>
              <a:spcAft>
                <a:spcPts val="0"/>
              </a:spcAft>
              <a:buClr>
                <a:srgbClr val="887952"/>
              </a:buClr>
              <a:buSzPct val="25000"/>
              <a:buFont typeface="Arial"/>
              <a:buNone/>
            </a:pPr>
            <a:r>
              <a:rPr lang="en-US" sz="3600" b="0" i="0" u="none" strike="noStrike" cap="none" baseline="0">
                <a:solidFill>
                  <a:schemeClr val="lt1"/>
                </a:solidFill>
                <a:latin typeface="Arial"/>
                <a:ea typeface="Arial"/>
                <a:cs typeface="Arial"/>
                <a:sym typeface="Arial"/>
                <a:rtl val="0"/>
              </a:rPr>
              <a:t>Deity			Righteousness</a:t>
            </a:r>
          </a:p>
          <a:p>
            <a:pPr marL="228600" marR="0" lvl="0" indent="0" algn="l" rtl="0">
              <a:lnSpc>
                <a:spcPct val="100000"/>
              </a:lnSpc>
              <a:spcBef>
                <a:spcPts val="720"/>
              </a:spcBef>
              <a:spcAft>
                <a:spcPts val="0"/>
              </a:spcAft>
              <a:buClr>
                <a:srgbClr val="887952"/>
              </a:buClr>
              <a:buSzPct val="25000"/>
              <a:buFont typeface="Arial"/>
              <a:buNone/>
            </a:pPr>
            <a:r>
              <a:rPr lang="en-US" sz="3600" b="0" i="0" u="none" strike="noStrike" cap="none" baseline="0">
                <a:solidFill>
                  <a:schemeClr val="lt1"/>
                </a:solidFill>
                <a:latin typeface="Arial"/>
                <a:ea typeface="Arial"/>
                <a:cs typeface="Arial"/>
                <a:sym typeface="Arial"/>
                <a:rtl val="0"/>
              </a:rPr>
              <a:t>Eternal Power</a:t>
            </a:r>
          </a:p>
          <a:p>
            <a:pPr marL="228600" marR="0" lvl="0" indent="0" algn="l" rtl="0">
              <a:lnSpc>
                <a:spcPct val="100000"/>
              </a:lnSpc>
              <a:spcBef>
                <a:spcPts val="720"/>
              </a:spcBef>
              <a:spcAft>
                <a:spcPts val="0"/>
              </a:spcAft>
              <a:buClr>
                <a:srgbClr val="887952"/>
              </a:buClr>
              <a:buFont typeface="Arial"/>
              <a:buNone/>
            </a:pPr>
            <a:endParaRPr sz="4000" b="0" i="0" u="none" strike="noStrike" cap="none" baseline="0">
              <a:solidFill>
                <a:schemeClr val="lt1"/>
              </a:solidFill>
              <a:latin typeface="Arial"/>
              <a:ea typeface="Arial"/>
              <a:cs typeface="Arial"/>
              <a:sym typeface="Arial"/>
              <a:rtl val="0"/>
            </a:endParaRPr>
          </a:p>
          <a:p>
            <a:pPr marL="228600" marR="0" lvl="0" indent="0" algn="l" rtl="0">
              <a:lnSpc>
                <a:spcPct val="100000"/>
              </a:lnSpc>
              <a:spcBef>
                <a:spcPts val="720"/>
              </a:spcBef>
              <a:spcAft>
                <a:spcPts val="0"/>
              </a:spcAft>
              <a:buClr>
                <a:srgbClr val="887952"/>
              </a:buClr>
              <a:buFont typeface="Arial"/>
              <a:buNone/>
            </a:pPr>
            <a:endParaRPr sz="4000" b="0" i="0" u="none" strike="noStrike" cap="none" baseline="0">
              <a:solidFill>
                <a:schemeClr val="lt1"/>
              </a:solidFill>
              <a:latin typeface="Arial"/>
              <a:ea typeface="Arial"/>
              <a:cs typeface="Arial"/>
              <a:sym typeface="Arial"/>
              <a:rtl val="0"/>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F9B266"/>
              </a:buClr>
              <a:buSzPct val="25000"/>
              <a:buFont typeface="Arial"/>
              <a:buNone/>
            </a:pPr>
            <a:r>
              <a:rPr lang="en-US" sz="4400" b="0" i="0" u="none" strike="noStrike" cap="none" baseline="0">
                <a:solidFill>
                  <a:srgbClr val="F9B266"/>
                </a:solidFill>
                <a:latin typeface="Arial"/>
                <a:ea typeface="Arial"/>
                <a:cs typeface="Arial"/>
                <a:sym typeface="Arial"/>
                <a:rtl val="0"/>
              </a:rPr>
              <a:t>Psalms 19</a:t>
            </a:r>
          </a:p>
        </p:txBody>
      </p:sp>
      <p:sp>
        <p:nvSpPr>
          <p:cNvPr id="99" name="Shape 99"/>
          <p:cNvSpPr txBox="1">
            <a:spLocks noGrp="1"/>
          </p:cNvSpPr>
          <p:nvPr>
            <p:ph type="body" idx="1"/>
          </p:nvPr>
        </p:nvSpPr>
        <p:spPr>
          <a:xfrm>
            <a:off x="687387" y="2057400"/>
            <a:ext cx="7812086" cy="3962399"/>
          </a:xfrm>
          <a:prstGeom prst="rect">
            <a:avLst/>
          </a:prstGeom>
          <a:noFill/>
          <a:ln>
            <a:noFill/>
          </a:ln>
        </p:spPr>
        <p:txBody>
          <a:bodyPr lIns="91425" tIns="91425" rIns="91425" bIns="91425" anchor="t" anchorCtr="0">
            <a:noAutofit/>
          </a:bodyPr>
          <a:lstStyle/>
          <a:p>
            <a:pPr marL="342900" marR="0" lvl="0" indent="-114300" algn="l" rtl="0">
              <a:lnSpc>
                <a:spcPct val="100000"/>
              </a:lnSpc>
              <a:spcBef>
                <a:spcPts val="0"/>
              </a:spcBef>
              <a:spcAft>
                <a:spcPts val="0"/>
              </a:spcAft>
              <a:buClr>
                <a:srgbClr val="887952"/>
              </a:buClr>
              <a:buSzPct val="100000"/>
              <a:buFont typeface="Arial"/>
              <a:buChar char="▪"/>
            </a:pPr>
            <a:r>
              <a:rPr lang="en-US" sz="2800" b="0" i="0" u="none" strike="noStrike" cap="none" baseline="0" dirty="0">
                <a:solidFill>
                  <a:schemeClr val="lt1"/>
                </a:solidFill>
                <a:latin typeface="Arial"/>
                <a:ea typeface="Arial"/>
                <a:cs typeface="Arial"/>
                <a:sym typeface="Arial"/>
                <a:rtl val="0"/>
              </a:rPr>
              <a:t>Psalm 19:1-6 Speaks of God’s </a:t>
            </a:r>
            <a:r>
              <a:rPr lang="en-US" sz="2800" b="0" i="0" u="none" strike="noStrike" cap="none" baseline="0" dirty="0" err="1">
                <a:solidFill>
                  <a:schemeClr val="lt1"/>
                </a:solidFill>
                <a:latin typeface="Arial"/>
                <a:ea typeface="Arial"/>
                <a:cs typeface="Arial"/>
                <a:sym typeface="Arial"/>
                <a:rtl val="0"/>
              </a:rPr>
              <a:t>God’s</a:t>
            </a:r>
            <a:r>
              <a:rPr lang="en-US" sz="2800" b="0" i="0" u="none" strike="noStrike" cap="none" baseline="0" dirty="0">
                <a:solidFill>
                  <a:schemeClr val="lt1"/>
                </a:solidFill>
                <a:latin typeface="Arial"/>
                <a:ea typeface="Arial"/>
                <a:cs typeface="Arial"/>
                <a:sym typeface="Arial"/>
                <a:rtl val="0"/>
              </a:rPr>
              <a:t> glory as seen in His created work. </a:t>
            </a:r>
          </a:p>
          <a:p>
            <a:pPr marL="228600" marR="0" lvl="0" indent="0" algn="l" rtl="0">
              <a:lnSpc>
                <a:spcPct val="100000"/>
              </a:lnSpc>
              <a:spcBef>
                <a:spcPts val="0"/>
              </a:spcBef>
              <a:spcAft>
                <a:spcPts val="0"/>
              </a:spcAft>
              <a:buClr>
                <a:srgbClr val="887952"/>
              </a:buClr>
              <a:buSzPct val="25000"/>
              <a:buFont typeface="Arial"/>
              <a:buNone/>
            </a:pPr>
            <a:r>
              <a:rPr lang="en-US" sz="2800" b="0" i="0" u="none" strike="noStrike" cap="none" baseline="0" dirty="0">
                <a:solidFill>
                  <a:schemeClr val="lt1"/>
                </a:solidFill>
                <a:latin typeface="Arial"/>
                <a:ea typeface="Arial"/>
                <a:cs typeface="Arial"/>
                <a:sym typeface="Arial"/>
                <a:rtl val="0"/>
              </a:rPr>
              <a:t>	</a:t>
            </a:r>
            <a:r>
              <a:rPr lang="en-US" sz="2800" b="0" i="1" u="none" strike="noStrike" cap="none" baseline="0" dirty="0">
                <a:solidFill>
                  <a:schemeClr val="lt1"/>
                </a:solidFill>
                <a:latin typeface="Arial"/>
                <a:ea typeface="Arial"/>
                <a:cs typeface="Arial"/>
                <a:sym typeface="Arial"/>
                <a:rtl val="0"/>
              </a:rPr>
              <a:t>El</a:t>
            </a:r>
            <a:r>
              <a:rPr lang="en-US" sz="2800" b="0" i="0" u="none" strike="noStrike" cap="none" baseline="0" dirty="0">
                <a:solidFill>
                  <a:schemeClr val="lt1"/>
                </a:solidFill>
                <a:latin typeface="Arial"/>
                <a:ea typeface="Arial"/>
                <a:cs typeface="Arial"/>
                <a:sym typeface="Arial"/>
                <a:rtl val="0"/>
              </a:rPr>
              <a:t> – </a:t>
            </a:r>
            <a:r>
              <a:rPr lang="en-US" sz="2800" b="0" i="0" u="none" strike="noStrike" cap="none" baseline="0" dirty="0">
                <a:solidFill>
                  <a:srgbClr val="FFC000"/>
                </a:solidFill>
                <a:latin typeface="Arial"/>
                <a:ea typeface="Arial"/>
                <a:cs typeface="Arial"/>
                <a:sym typeface="Arial"/>
                <a:rtl val="0"/>
              </a:rPr>
              <a:t>generic</a:t>
            </a:r>
            <a:r>
              <a:rPr lang="en-US" sz="2800" b="0" i="0" u="none" strike="noStrike" cap="none" baseline="0" dirty="0">
                <a:solidFill>
                  <a:schemeClr val="lt1"/>
                </a:solidFill>
                <a:latin typeface="Arial"/>
                <a:ea typeface="Arial"/>
                <a:cs typeface="Arial"/>
                <a:sym typeface="Arial"/>
                <a:rtl val="0"/>
              </a:rPr>
              <a:t> God</a:t>
            </a:r>
          </a:p>
          <a:p>
            <a:pPr marL="342900" marR="0" lvl="0" indent="-114300" algn="l" rtl="0">
              <a:lnSpc>
                <a:spcPct val="100000"/>
              </a:lnSpc>
              <a:spcBef>
                <a:spcPts val="720"/>
              </a:spcBef>
              <a:spcAft>
                <a:spcPts val="0"/>
              </a:spcAft>
              <a:buClr>
                <a:srgbClr val="887952"/>
              </a:buClr>
              <a:buSzPct val="100000"/>
              <a:buFont typeface="Arial"/>
              <a:buChar char="▪"/>
            </a:pPr>
            <a:r>
              <a:rPr lang="en-US" sz="2800" b="0" i="0" u="none" strike="noStrike" cap="none" baseline="0" dirty="0">
                <a:solidFill>
                  <a:schemeClr val="lt1"/>
                </a:solidFill>
                <a:latin typeface="Arial"/>
                <a:ea typeface="Arial"/>
                <a:cs typeface="Arial"/>
                <a:sym typeface="Arial"/>
                <a:rtl val="0"/>
              </a:rPr>
              <a:t>Psalm 19:7-10 speaks of God’s glory as seen in the Word of God – His law, testimony, and statues.  </a:t>
            </a:r>
          </a:p>
          <a:p>
            <a:pPr marL="228600" marR="0" lvl="0" indent="0" algn="l" rtl="0">
              <a:lnSpc>
                <a:spcPct val="100000"/>
              </a:lnSpc>
              <a:spcBef>
                <a:spcPts val="720"/>
              </a:spcBef>
              <a:spcAft>
                <a:spcPts val="0"/>
              </a:spcAft>
              <a:buClr>
                <a:srgbClr val="887952"/>
              </a:buClr>
              <a:buSzPct val="25000"/>
              <a:buFont typeface="Arial"/>
              <a:buNone/>
            </a:pPr>
            <a:r>
              <a:rPr lang="en-US" sz="2800" b="0" i="0" u="none" strike="noStrike" cap="none" baseline="0" dirty="0">
                <a:solidFill>
                  <a:schemeClr val="lt1"/>
                </a:solidFill>
                <a:latin typeface="Arial"/>
                <a:ea typeface="Arial"/>
                <a:cs typeface="Arial"/>
                <a:sym typeface="Arial"/>
                <a:rtl val="0"/>
              </a:rPr>
              <a:t>	Law of the Lord is Perfect</a:t>
            </a:r>
          </a:p>
          <a:p>
            <a:pPr marL="228600" marR="0" lvl="0" indent="0" algn="l" rtl="0">
              <a:lnSpc>
                <a:spcPct val="100000"/>
              </a:lnSpc>
              <a:spcBef>
                <a:spcPts val="720"/>
              </a:spcBef>
              <a:spcAft>
                <a:spcPts val="0"/>
              </a:spcAft>
              <a:buClr>
                <a:srgbClr val="887952"/>
              </a:buClr>
              <a:buSzPct val="25000"/>
              <a:buFont typeface="Arial"/>
              <a:buNone/>
            </a:pPr>
            <a:r>
              <a:rPr lang="en-US" sz="2800" b="0" i="0" u="none" strike="noStrike" cap="none" baseline="0" dirty="0">
                <a:solidFill>
                  <a:schemeClr val="lt1"/>
                </a:solidFill>
                <a:latin typeface="Arial"/>
                <a:ea typeface="Arial"/>
                <a:cs typeface="Arial"/>
                <a:sym typeface="Arial"/>
                <a:rtl val="0"/>
              </a:rPr>
              <a:t>	</a:t>
            </a:r>
            <a:r>
              <a:rPr lang="en-US" sz="2800" b="0" i="1" u="none" strike="noStrike" cap="none" baseline="0" dirty="0">
                <a:solidFill>
                  <a:schemeClr val="lt1"/>
                </a:solidFill>
                <a:latin typeface="Arial"/>
                <a:ea typeface="Arial"/>
                <a:cs typeface="Arial"/>
                <a:sym typeface="Arial"/>
                <a:rtl val="0"/>
              </a:rPr>
              <a:t>Yahweh</a:t>
            </a:r>
            <a:r>
              <a:rPr lang="en-US" sz="2800" b="0" i="0" u="none" strike="noStrike" cap="none" baseline="0" dirty="0">
                <a:solidFill>
                  <a:schemeClr val="lt1"/>
                </a:solidFill>
                <a:latin typeface="Arial"/>
                <a:ea typeface="Arial"/>
                <a:cs typeface="Arial"/>
                <a:sym typeface="Arial"/>
                <a:rtl val="0"/>
              </a:rPr>
              <a:t> – </a:t>
            </a:r>
            <a:r>
              <a:rPr lang="en-US" sz="2800" b="0" i="0" u="none" strike="noStrike" cap="none" baseline="0" dirty="0">
                <a:solidFill>
                  <a:srgbClr val="FFC000"/>
                </a:solidFill>
                <a:latin typeface="Arial"/>
                <a:ea typeface="Arial"/>
                <a:cs typeface="Arial"/>
                <a:sym typeface="Arial"/>
                <a:rtl val="0"/>
              </a:rPr>
              <a:t>Personal</a:t>
            </a:r>
            <a:r>
              <a:rPr lang="en-US" sz="2800" b="0" i="0" u="none" strike="noStrike" cap="none" baseline="0" dirty="0">
                <a:solidFill>
                  <a:schemeClr val="lt1"/>
                </a:solidFill>
                <a:latin typeface="Arial"/>
                <a:ea typeface="Arial"/>
                <a:cs typeface="Arial"/>
                <a:sym typeface="Arial"/>
                <a:rtl val="0"/>
              </a:rPr>
              <a:t> God</a:t>
            </a:r>
          </a:p>
          <a:p>
            <a:pPr marL="228600" marR="0" lvl="0" indent="0" algn="l" rtl="0">
              <a:lnSpc>
                <a:spcPct val="100000"/>
              </a:lnSpc>
              <a:spcBef>
                <a:spcPts val="720"/>
              </a:spcBef>
              <a:spcAft>
                <a:spcPts val="0"/>
              </a:spcAft>
              <a:buClr>
                <a:srgbClr val="887952"/>
              </a:buClr>
              <a:buFont typeface="Arial"/>
              <a:buNone/>
            </a:pPr>
            <a:endParaRPr sz="2800" b="0" i="0" u="none" strike="noStrike" cap="none" baseline="0" dirty="0">
              <a:solidFill>
                <a:schemeClr val="lt1"/>
              </a:solidFill>
              <a:latin typeface="Arial"/>
              <a:ea typeface="Arial"/>
              <a:cs typeface="Arial"/>
              <a:sym typeface="Arial"/>
              <a:rtl val="0"/>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685800" y="831850"/>
            <a:ext cx="7772400" cy="1116012"/>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rgbClr val="FFC000"/>
              </a:buClr>
              <a:buSzPct val="25000"/>
              <a:buFont typeface="Arial"/>
              <a:buNone/>
            </a:pPr>
            <a:r>
              <a:rPr lang="en-US" sz="4400" b="1" i="1" u="none" strike="noStrike" cap="none" baseline="0" dirty="0">
                <a:solidFill>
                  <a:srgbClr val="FFC000"/>
                </a:solidFill>
                <a:latin typeface="Arial"/>
                <a:ea typeface="Arial"/>
                <a:cs typeface="Arial"/>
                <a:sym typeface="Arial"/>
                <a:rtl val="0"/>
              </a:rPr>
              <a:t>Ellen White on</a:t>
            </a:r>
            <a:br>
              <a:rPr lang="en-US" sz="4400" b="1" i="1" u="none" strike="noStrike" cap="none" baseline="0" dirty="0">
                <a:solidFill>
                  <a:srgbClr val="FFC000"/>
                </a:solidFill>
                <a:latin typeface="Arial"/>
                <a:ea typeface="Arial"/>
                <a:cs typeface="Arial"/>
                <a:sym typeface="Arial"/>
                <a:rtl val="0"/>
              </a:rPr>
            </a:br>
            <a:r>
              <a:rPr lang="en-US" sz="4400" b="1" i="1" u="none" strike="noStrike" cap="none" baseline="0" dirty="0">
                <a:solidFill>
                  <a:srgbClr val="FFC000"/>
                </a:solidFill>
                <a:latin typeface="Arial"/>
                <a:ea typeface="Arial"/>
                <a:cs typeface="Arial"/>
                <a:sym typeface="Arial"/>
                <a:rtl val="0"/>
              </a:rPr>
              <a:t>Knowledge of God in Nature</a:t>
            </a:r>
          </a:p>
        </p:txBody>
      </p:sp>
      <p:sp>
        <p:nvSpPr>
          <p:cNvPr id="106" name="Shape 106"/>
          <p:cNvSpPr txBox="1">
            <a:spLocks noGrp="1"/>
          </p:cNvSpPr>
          <p:nvPr>
            <p:ph type="body" idx="1"/>
          </p:nvPr>
        </p:nvSpPr>
        <p:spPr>
          <a:xfrm>
            <a:off x="687387" y="1905000"/>
            <a:ext cx="7812086" cy="4267199"/>
          </a:xfrm>
          <a:prstGeom prst="rect">
            <a:avLst/>
          </a:prstGeom>
          <a:noFill/>
          <a:ln>
            <a:noFill/>
          </a:ln>
        </p:spPr>
        <p:txBody>
          <a:bodyPr lIns="91425" tIns="91425" rIns="91425" bIns="91425" anchor="t" anchorCtr="0">
            <a:noAutofit/>
          </a:bodyPr>
          <a:lstStyle/>
          <a:p>
            <a:pPr marL="228600" marR="0" lvl="0" indent="0" algn="l" rtl="0">
              <a:lnSpc>
                <a:spcPct val="100000"/>
              </a:lnSpc>
              <a:spcBef>
                <a:spcPts val="0"/>
              </a:spcBef>
              <a:spcAft>
                <a:spcPts val="0"/>
              </a:spcAft>
              <a:buClr>
                <a:srgbClr val="887952"/>
              </a:buClr>
              <a:buSzPct val="25000"/>
              <a:buFont typeface="Arial"/>
              <a:buNone/>
            </a:pPr>
            <a:r>
              <a:rPr lang="en-US" sz="3200" b="0" i="0" u="none" strike="noStrike" cap="none" baseline="0" dirty="0">
                <a:solidFill>
                  <a:schemeClr val="lt1"/>
                </a:solidFill>
                <a:latin typeface="Arial"/>
                <a:ea typeface="Arial"/>
                <a:cs typeface="Arial"/>
                <a:sym typeface="Arial"/>
                <a:rtl val="0"/>
              </a:rPr>
              <a:t>“The ancient philosophers prided themselves on their superior knowledge. Let us read the inspired apostle’s understanding of the matter. ‘Professing themselves to be wise,’ . . . t</a:t>
            </a:r>
            <a:r>
              <a:rPr lang="en-US" sz="3200" dirty="0">
                <a:solidFill>
                  <a:schemeClr val="lt1"/>
                </a:solidFill>
              </a:rPr>
              <a:t>hey</a:t>
            </a:r>
            <a:r>
              <a:rPr lang="en-US" sz="3200" b="0" i="0" u="none" strike="noStrike" cap="none" baseline="0" dirty="0">
                <a:solidFill>
                  <a:schemeClr val="lt1"/>
                </a:solidFill>
                <a:latin typeface="Arial"/>
                <a:ea typeface="Arial"/>
                <a:cs typeface="Arial"/>
                <a:sym typeface="Arial"/>
                <a:rtl val="0"/>
              </a:rPr>
              <a:t> changed the truth of God into a lie, and worshiped and served the creature more than the Creator…”</a:t>
            </a:r>
          </a:p>
        </p:txBody>
      </p:sp>
    </p:spTree>
  </p:cSld>
  <p:clrMapOvr>
    <a:masterClrMapping/>
  </p:clrMapOvr>
  <p:transition spd="slow">
    <p:cut/>
  </p:transition>
</p:sld>
</file>

<file path=ppt/theme/theme1.xml><?xml version="1.0" encoding="utf-8"?>
<a:theme xmlns:a="http://schemas.openxmlformats.org/drawingml/2006/main" name="11_Presentation_-_Yes_Creation_1.0[1]">
  <a:themeElements>
    <a:clrScheme name="Presentation_-_Yes_Creation_1.0[1] 1">
      <a:dk1>
        <a:srgbClr val="000000"/>
      </a:dk1>
      <a:lt1>
        <a:srgbClr val="FFFFFF"/>
      </a:lt1>
      <a:dk2>
        <a:srgbClr val="323232"/>
      </a:dk2>
      <a:lt2>
        <a:srgbClr val="E3DED1"/>
      </a:lt2>
      <a:accent1>
        <a:srgbClr val="F07F09"/>
      </a:accent1>
      <a:accent2>
        <a:srgbClr val="9F2936"/>
      </a:accent2>
      <a:accent3>
        <a:srgbClr val="FFFFFF"/>
      </a:accent3>
      <a:accent4>
        <a:srgbClr val="000000"/>
      </a:accent4>
      <a:accent5>
        <a:srgbClr val="F6C0AA"/>
      </a:accent5>
      <a:accent6>
        <a:srgbClr val="902430"/>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8_Presentation_-_Yes_Creation_1.0[1]">
  <a:themeElements>
    <a:clrScheme name="Presentation_-_Yes_Creation_1.0[1] 1">
      <a:dk1>
        <a:srgbClr val="000000"/>
      </a:dk1>
      <a:lt1>
        <a:srgbClr val="FFFFFF"/>
      </a:lt1>
      <a:dk2>
        <a:srgbClr val="323232"/>
      </a:dk2>
      <a:lt2>
        <a:srgbClr val="E3DED1"/>
      </a:lt2>
      <a:accent1>
        <a:srgbClr val="F07F09"/>
      </a:accent1>
      <a:accent2>
        <a:srgbClr val="9F2936"/>
      </a:accent2>
      <a:accent3>
        <a:srgbClr val="FFFFFF"/>
      </a:accent3>
      <a:accent4>
        <a:srgbClr val="000000"/>
      </a:accent4>
      <a:accent5>
        <a:srgbClr val="F6C0AA"/>
      </a:accent5>
      <a:accent6>
        <a:srgbClr val="902430"/>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2_Presentation_-_Yes_Creation_1.0[1]">
  <a:themeElements>
    <a:clrScheme name="Presentation_-_Yes_Creation_1.0[1] 1">
      <a:dk1>
        <a:srgbClr val="000000"/>
      </a:dk1>
      <a:lt1>
        <a:srgbClr val="FFFFFF"/>
      </a:lt1>
      <a:dk2>
        <a:srgbClr val="323232"/>
      </a:dk2>
      <a:lt2>
        <a:srgbClr val="E3DED1"/>
      </a:lt2>
      <a:accent1>
        <a:srgbClr val="F07F09"/>
      </a:accent1>
      <a:accent2>
        <a:srgbClr val="9F2936"/>
      </a:accent2>
      <a:accent3>
        <a:srgbClr val="FFFFFF"/>
      </a:accent3>
      <a:accent4>
        <a:srgbClr val="000000"/>
      </a:accent4>
      <a:accent5>
        <a:srgbClr val="F6C0AA"/>
      </a:accent5>
      <a:accent6>
        <a:srgbClr val="902430"/>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1817</Words>
  <Application>Microsoft Macintosh PowerPoint</Application>
  <PresentationFormat>On-screen Show (4:3)</PresentationFormat>
  <Paragraphs>108</Paragraphs>
  <Slides>31</Slides>
  <Notes>31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31</vt:i4>
      </vt:variant>
    </vt:vector>
  </HeadingPairs>
  <TitlesOfParts>
    <vt:vector size="38" baseType="lpstr">
      <vt:lpstr>Arial</vt:lpstr>
      <vt:lpstr>Calibri</vt:lpstr>
      <vt:lpstr>Courier New</vt:lpstr>
      <vt:lpstr>Wingdings</vt:lpstr>
      <vt:lpstr>11_Presentation_-_Yes_Creation_1.0[1]</vt:lpstr>
      <vt:lpstr>18_Presentation_-_Yes_Creation_1.0[1]</vt:lpstr>
      <vt:lpstr>12_Presentation_-_Yes_Creation_1.0[1]</vt:lpstr>
      <vt:lpstr>The Biblical Foundation for Adventist Education</vt:lpstr>
      <vt:lpstr>The Knowledge of God In Nature  </vt:lpstr>
      <vt:lpstr>PowerPoint Presentation</vt:lpstr>
      <vt:lpstr>PowerPoint Presentation</vt:lpstr>
      <vt:lpstr>PowerPoint Presentation</vt:lpstr>
      <vt:lpstr>PowerPoint Presentation</vt:lpstr>
      <vt:lpstr>Comparison: Nature and the Gospel</vt:lpstr>
      <vt:lpstr>Psalms 19</vt:lpstr>
      <vt:lpstr>Ellen White on Knowledge of God in Nature</vt:lpstr>
      <vt:lpstr>PowerPoint Presentation</vt:lpstr>
      <vt:lpstr>PowerPoint Presentation</vt:lpstr>
      <vt:lpstr>PowerPoint Presentation</vt:lpstr>
      <vt:lpstr>PowerPoint Presentation</vt:lpstr>
      <vt:lpstr>Knowledge of God in Eden</vt:lpstr>
      <vt:lpstr>Knowledge of God Since Sin</vt:lpstr>
      <vt:lpstr>PowerPoint Presentation</vt:lpstr>
      <vt:lpstr>PowerPoint Presentation</vt:lpstr>
      <vt:lpstr>PowerPoint Presentation</vt:lpstr>
      <vt:lpstr>PowerPoint Presentation</vt:lpstr>
      <vt:lpstr>PowerPoint Presentation</vt:lpstr>
      <vt:lpstr>Knowledge of God</vt:lpstr>
      <vt:lpstr>Job</vt:lpstr>
      <vt:lpstr>Knowledge of God</vt:lpstr>
      <vt:lpstr>PowerPoint Presentation</vt:lpstr>
      <vt:lpstr>PowerPoint Presentation</vt:lpstr>
      <vt:lpstr>PowerPoint Presentation</vt:lpstr>
      <vt:lpstr>PowerPoint Presentation</vt:lpstr>
      <vt:lpstr>God Reveals Himself</vt:lpstr>
      <vt:lpstr>God Reveals Himself</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Biblical Foundation for Adventist Education</dc:title>
  <dc:creator>Ed</dc:creator>
  <cp:lastModifiedBy>Tennyson, Sharon</cp:lastModifiedBy>
  <cp:revision>6</cp:revision>
  <dcterms:modified xsi:type="dcterms:W3CDTF">2023-06-27T17:22:43Z</dcterms:modified>
</cp:coreProperties>
</file>