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1"/>
  </p:notesMasterIdLst>
  <p:sldIdLst>
    <p:sldId id="333" r:id="rId2"/>
    <p:sldId id="326" r:id="rId3"/>
    <p:sldId id="313" r:id="rId4"/>
    <p:sldId id="308" r:id="rId5"/>
    <p:sldId id="258" r:id="rId6"/>
    <p:sldId id="495" r:id="rId7"/>
    <p:sldId id="515" r:id="rId8"/>
    <p:sldId id="502" r:id="rId9"/>
    <p:sldId id="503" r:id="rId10"/>
    <p:sldId id="516" r:id="rId11"/>
    <p:sldId id="334" r:id="rId12"/>
    <p:sldId id="517" r:id="rId13"/>
    <p:sldId id="518" r:id="rId14"/>
    <p:sldId id="507" r:id="rId15"/>
    <p:sldId id="444" r:id="rId16"/>
    <p:sldId id="486" r:id="rId17"/>
    <p:sldId id="445" r:id="rId18"/>
    <p:sldId id="488" r:id="rId19"/>
    <p:sldId id="489" r:id="rId20"/>
    <p:sldId id="490" r:id="rId21"/>
    <p:sldId id="491" r:id="rId22"/>
    <p:sldId id="492" r:id="rId23"/>
    <p:sldId id="493" r:id="rId24"/>
    <p:sldId id="494" r:id="rId25"/>
    <p:sldId id="505" r:id="rId26"/>
    <p:sldId id="519" r:id="rId27"/>
    <p:sldId id="520" r:id="rId28"/>
    <p:sldId id="521" r:id="rId29"/>
    <p:sldId id="52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33CCFF"/>
    <a:srgbClr val="CC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78" autoAdjust="0"/>
    <p:restoredTop sz="91619" autoAdjust="0"/>
  </p:normalViewPr>
  <p:slideViewPr>
    <p:cSldViewPr snapToGrid="0">
      <p:cViewPr varScale="1">
        <p:scale>
          <a:sx n="56" d="100"/>
          <a:sy n="56" d="100"/>
        </p:scale>
        <p:origin x="723" y="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61996-F746-41A4-A201-C93BF6C7E6E2}" type="datetimeFigureOut">
              <a:rPr lang="en-US" smtClean="0"/>
              <a:t>10/18/2021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8A003-E8D8-4E76-984A-2CB5FB94F1A5}" type="slidenum">
              <a:rPr lang="en-US" smtClean="0"/>
              <a:t>‹#›</a:t>
            </a:fld>
            <a:endParaRPr lang="en-US"/>
          </a:p>
        </p:txBody>
      </p:sp>
    </p:spTree>
    <p:extLst>
      <p:ext uri="{BB962C8B-B14F-4D97-AF65-F5344CB8AC3E}">
        <p14:creationId xmlns:p14="http://schemas.microsoft.com/office/powerpoint/2010/main" val="445914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sz="1400" b="1" dirty="0"/>
          </a:p>
        </p:txBody>
      </p:sp>
      <p:sp>
        <p:nvSpPr>
          <p:cNvPr id="4" name="Номер слайда 3"/>
          <p:cNvSpPr>
            <a:spLocks noGrp="1"/>
          </p:cNvSpPr>
          <p:nvPr>
            <p:ph type="sldNum" sz="quarter" idx="5"/>
          </p:nvPr>
        </p:nvSpPr>
        <p:spPr/>
        <p:txBody>
          <a:bodyPr/>
          <a:lstStyle/>
          <a:p>
            <a:fld id="{8B4F7CC5-77F1-4F00-9290-789673E8D443}" type="slidenum">
              <a:rPr lang="ru-RU" smtClean="0"/>
              <a:t>5</a:t>
            </a:fld>
            <a:endParaRPr lang="ru-RU"/>
          </a:p>
        </p:txBody>
      </p:sp>
    </p:spTree>
    <p:extLst>
      <p:ext uri="{BB962C8B-B14F-4D97-AF65-F5344CB8AC3E}">
        <p14:creationId xmlns:p14="http://schemas.microsoft.com/office/powerpoint/2010/main" val="173215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17</a:t>
            </a:fld>
            <a:endParaRPr lang="en-US"/>
          </a:p>
        </p:txBody>
      </p:sp>
    </p:spTree>
    <p:extLst>
      <p:ext uri="{BB962C8B-B14F-4D97-AF65-F5344CB8AC3E}">
        <p14:creationId xmlns:p14="http://schemas.microsoft.com/office/powerpoint/2010/main" val="2639744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18</a:t>
            </a:fld>
            <a:endParaRPr lang="en-US"/>
          </a:p>
        </p:txBody>
      </p:sp>
    </p:spTree>
    <p:extLst>
      <p:ext uri="{BB962C8B-B14F-4D97-AF65-F5344CB8AC3E}">
        <p14:creationId xmlns:p14="http://schemas.microsoft.com/office/powerpoint/2010/main" val="358568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19</a:t>
            </a:fld>
            <a:endParaRPr lang="en-US"/>
          </a:p>
        </p:txBody>
      </p:sp>
    </p:spTree>
    <p:extLst>
      <p:ext uri="{BB962C8B-B14F-4D97-AF65-F5344CB8AC3E}">
        <p14:creationId xmlns:p14="http://schemas.microsoft.com/office/powerpoint/2010/main" val="2896974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20</a:t>
            </a:fld>
            <a:endParaRPr lang="en-US"/>
          </a:p>
        </p:txBody>
      </p:sp>
    </p:spTree>
    <p:extLst>
      <p:ext uri="{BB962C8B-B14F-4D97-AF65-F5344CB8AC3E}">
        <p14:creationId xmlns:p14="http://schemas.microsoft.com/office/powerpoint/2010/main" val="1395720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21</a:t>
            </a:fld>
            <a:endParaRPr lang="en-US"/>
          </a:p>
        </p:txBody>
      </p:sp>
    </p:spTree>
    <p:extLst>
      <p:ext uri="{BB962C8B-B14F-4D97-AF65-F5344CB8AC3E}">
        <p14:creationId xmlns:p14="http://schemas.microsoft.com/office/powerpoint/2010/main" val="4290227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22</a:t>
            </a:fld>
            <a:endParaRPr lang="en-US"/>
          </a:p>
        </p:txBody>
      </p:sp>
    </p:spTree>
    <p:extLst>
      <p:ext uri="{BB962C8B-B14F-4D97-AF65-F5344CB8AC3E}">
        <p14:creationId xmlns:p14="http://schemas.microsoft.com/office/powerpoint/2010/main" val="3662155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23</a:t>
            </a:fld>
            <a:endParaRPr lang="en-US"/>
          </a:p>
        </p:txBody>
      </p:sp>
    </p:spTree>
    <p:extLst>
      <p:ext uri="{BB962C8B-B14F-4D97-AF65-F5344CB8AC3E}">
        <p14:creationId xmlns:p14="http://schemas.microsoft.com/office/powerpoint/2010/main" val="193038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24</a:t>
            </a:fld>
            <a:endParaRPr lang="en-US"/>
          </a:p>
        </p:txBody>
      </p:sp>
    </p:spTree>
    <p:extLst>
      <p:ext uri="{BB962C8B-B14F-4D97-AF65-F5344CB8AC3E}">
        <p14:creationId xmlns:p14="http://schemas.microsoft.com/office/powerpoint/2010/main" val="383394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25</a:t>
            </a:fld>
            <a:endParaRPr lang="en-US"/>
          </a:p>
        </p:txBody>
      </p:sp>
    </p:spTree>
    <p:extLst>
      <p:ext uri="{BB962C8B-B14F-4D97-AF65-F5344CB8AC3E}">
        <p14:creationId xmlns:p14="http://schemas.microsoft.com/office/powerpoint/2010/main" val="1322972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26</a:t>
            </a:fld>
            <a:endParaRPr lang="en-US"/>
          </a:p>
        </p:txBody>
      </p:sp>
    </p:spTree>
    <p:extLst>
      <p:ext uri="{BB962C8B-B14F-4D97-AF65-F5344CB8AC3E}">
        <p14:creationId xmlns:p14="http://schemas.microsoft.com/office/powerpoint/2010/main" val="163823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6</a:t>
            </a:fld>
            <a:endParaRPr lang="en-US"/>
          </a:p>
        </p:txBody>
      </p:sp>
    </p:spTree>
    <p:extLst>
      <p:ext uri="{BB962C8B-B14F-4D97-AF65-F5344CB8AC3E}">
        <p14:creationId xmlns:p14="http://schemas.microsoft.com/office/powerpoint/2010/main" val="192646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226DD4-AD3B-4923-9471-F9BF8CD3984A}" type="slidenum">
              <a:rPr lang="en-US" smtClean="0"/>
              <a:t>7</a:t>
            </a:fld>
            <a:endParaRPr lang="en-US"/>
          </a:p>
        </p:txBody>
      </p:sp>
    </p:spTree>
    <p:extLst>
      <p:ext uri="{BB962C8B-B14F-4D97-AF65-F5344CB8AC3E}">
        <p14:creationId xmlns:p14="http://schemas.microsoft.com/office/powerpoint/2010/main" val="199128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8</a:t>
            </a:fld>
            <a:endParaRPr lang="en-US"/>
          </a:p>
        </p:txBody>
      </p:sp>
    </p:spTree>
    <p:extLst>
      <p:ext uri="{BB962C8B-B14F-4D97-AF65-F5344CB8AC3E}">
        <p14:creationId xmlns:p14="http://schemas.microsoft.com/office/powerpoint/2010/main" val="199234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9</a:t>
            </a:fld>
            <a:endParaRPr lang="en-US"/>
          </a:p>
        </p:txBody>
      </p:sp>
    </p:spTree>
    <p:extLst>
      <p:ext uri="{BB962C8B-B14F-4D97-AF65-F5344CB8AC3E}">
        <p14:creationId xmlns:p14="http://schemas.microsoft.com/office/powerpoint/2010/main" val="329154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10</a:t>
            </a:fld>
            <a:endParaRPr lang="en-US"/>
          </a:p>
        </p:txBody>
      </p:sp>
    </p:spTree>
    <p:extLst>
      <p:ext uri="{BB962C8B-B14F-4D97-AF65-F5344CB8AC3E}">
        <p14:creationId xmlns:p14="http://schemas.microsoft.com/office/powerpoint/2010/main" val="350766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14</a:t>
            </a:fld>
            <a:endParaRPr lang="en-US"/>
          </a:p>
        </p:txBody>
      </p:sp>
    </p:spTree>
    <p:extLst>
      <p:ext uri="{BB962C8B-B14F-4D97-AF65-F5344CB8AC3E}">
        <p14:creationId xmlns:p14="http://schemas.microsoft.com/office/powerpoint/2010/main" val="318743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15</a:t>
            </a:fld>
            <a:endParaRPr lang="en-US"/>
          </a:p>
        </p:txBody>
      </p:sp>
    </p:spTree>
    <p:extLst>
      <p:ext uri="{BB962C8B-B14F-4D97-AF65-F5344CB8AC3E}">
        <p14:creationId xmlns:p14="http://schemas.microsoft.com/office/powerpoint/2010/main" val="228703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26DD4-AD3B-4923-9471-F9BF8CD3984A}" type="slidenum">
              <a:rPr lang="en-US" smtClean="0"/>
              <a:t>16</a:t>
            </a:fld>
            <a:endParaRPr lang="en-US"/>
          </a:p>
        </p:txBody>
      </p:sp>
    </p:spTree>
    <p:extLst>
      <p:ext uri="{BB962C8B-B14F-4D97-AF65-F5344CB8AC3E}">
        <p14:creationId xmlns:p14="http://schemas.microsoft.com/office/powerpoint/2010/main" val="3325000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5"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3" y="4206876"/>
            <a:ext cx="9228201" cy="1645920"/>
          </a:xfrm>
        </p:spPr>
        <p:txBody>
          <a:bodyPr>
            <a:normAutofit/>
          </a:bodyPr>
          <a:lstStyle>
            <a:lvl1pPr marL="0" indent="0" algn="l">
              <a:buNone/>
              <a:defRPr sz="3200">
                <a:solidFill>
                  <a:schemeClr val="bg1"/>
                </a:solidFill>
                <a:latin typeface="+mj-lt"/>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B1377F8-4FB5-47BE-A174-0641B8910E35}" type="datetimeFigureOut">
              <a:rPr lang="en-US" smtClean="0"/>
              <a:t>10/18/2021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4156396-8A0F-4D10-9154-AF97CF1ECFE5}" type="slidenum">
              <a:rPr lang="en-US" smtClean="0"/>
              <a:t>‹#›</a:t>
            </a:fld>
            <a:endParaRPr lang="en-US"/>
          </a:p>
        </p:txBody>
      </p:sp>
    </p:spTree>
    <p:extLst>
      <p:ext uri="{BB962C8B-B14F-4D97-AF65-F5344CB8AC3E}">
        <p14:creationId xmlns:p14="http://schemas.microsoft.com/office/powerpoint/2010/main" val="5555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1377F8-4FB5-47BE-A174-0641B8910E35}"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56396-8A0F-4D10-9154-AF97CF1ECFE5}" type="slidenum">
              <a:rPr lang="en-US" smtClean="0"/>
              <a:t>‹#›</a:t>
            </a:fld>
            <a:endParaRPr lang="en-US"/>
          </a:p>
        </p:txBody>
      </p:sp>
    </p:spTree>
    <p:extLst>
      <p:ext uri="{BB962C8B-B14F-4D97-AF65-F5344CB8AC3E}">
        <p14:creationId xmlns:p14="http://schemas.microsoft.com/office/powerpoint/2010/main" val="1318077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77"/>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1377F8-4FB5-47BE-A174-0641B8910E35}"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56396-8A0F-4D10-9154-AF97CF1ECFE5}" type="slidenum">
              <a:rPr lang="en-US" smtClean="0"/>
              <a:t>‹#›</a:t>
            </a:fld>
            <a:endParaRPr lang="en-US"/>
          </a:p>
        </p:txBody>
      </p:sp>
    </p:spTree>
    <p:extLst>
      <p:ext uri="{BB962C8B-B14F-4D97-AF65-F5344CB8AC3E}">
        <p14:creationId xmlns:p14="http://schemas.microsoft.com/office/powerpoint/2010/main" val="3522287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1377F8-4FB5-47BE-A174-0641B8910E35}"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56396-8A0F-4D10-9154-AF97CF1ECFE5}" type="slidenum">
              <a:rPr lang="en-US" smtClean="0"/>
              <a:t>‹#›</a:t>
            </a:fld>
            <a:endParaRPr lang="en-US"/>
          </a:p>
        </p:txBody>
      </p:sp>
    </p:spTree>
    <p:extLst>
      <p:ext uri="{BB962C8B-B14F-4D97-AF65-F5344CB8AC3E}">
        <p14:creationId xmlns:p14="http://schemas.microsoft.com/office/powerpoint/2010/main" val="211712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1377F8-4FB5-47BE-A174-0641B8910E35}"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56396-8A0F-4D10-9154-AF97CF1ECFE5}" type="slidenum">
              <a:rPr lang="en-US" smtClean="0"/>
              <a:t>‹#›</a:t>
            </a:fld>
            <a:endParaRPr lang="en-US"/>
          </a:p>
        </p:txBody>
      </p:sp>
    </p:spTree>
    <p:extLst>
      <p:ext uri="{BB962C8B-B14F-4D97-AF65-F5344CB8AC3E}">
        <p14:creationId xmlns:p14="http://schemas.microsoft.com/office/powerpoint/2010/main" val="681466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1"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1377F8-4FB5-47BE-A174-0641B8910E35}"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56396-8A0F-4D10-9154-AF97CF1ECFE5}" type="slidenum">
              <a:rPr lang="en-US" smtClean="0"/>
              <a:t>‹#›</a:t>
            </a:fld>
            <a:endParaRPr lang="en-US"/>
          </a:p>
        </p:txBody>
      </p:sp>
    </p:spTree>
    <p:extLst>
      <p:ext uri="{BB962C8B-B14F-4D97-AF65-F5344CB8AC3E}">
        <p14:creationId xmlns:p14="http://schemas.microsoft.com/office/powerpoint/2010/main" val="403593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1377F8-4FB5-47BE-A174-0641B8910E35}"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56396-8A0F-4D10-9154-AF97CF1ECFE5}" type="slidenum">
              <a:rPr lang="en-US" smtClean="0"/>
              <a:t>‹#›</a:t>
            </a:fld>
            <a:endParaRPr lang="en-US"/>
          </a:p>
        </p:txBody>
      </p:sp>
    </p:spTree>
    <p:extLst>
      <p:ext uri="{BB962C8B-B14F-4D97-AF65-F5344CB8AC3E}">
        <p14:creationId xmlns:p14="http://schemas.microsoft.com/office/powerpoint/2010/main" val="3155463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1377F8-4FB5-47BE-A174-0641B8910E35}"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56396-8A0F-4D10-9154-AF97CF1ECFE5}" type="slidenum">
              <a:rPr lang="en-US" smtClean="0"/>
              <a:t>‹#›</a:t>
            </a:fld>
            <a:endParaRPr lang="en-US"/>
          </a:p>
        </p:txBody>
      </p:sp>
    </p:spTree>
    <p:extLst>
      <p:ext uri="{BB962C8B-B14F-4D97-AF65-F5344CB8AC3E}">
        <p14:creationId xmlns:p14="http://schemas.microsoft.com/office/powerpoint/2010/main" val="411449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377F8-4FB5-47BE-A174-0641B8910E35}" type="datetimeFigureOut">
              <a:rPr lang="en-US" smtClean="0"/>
              <a:t>10/18/2021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56396-8A0F-4D10-9154-AF97CF1ECFE5}" type="slidenum">
              <a:rPr lang="en-US" smtClean="0"/>
              <a:t>‹#›</a:t>
            </a:fld>
            <a:endParaRPr lang="en-US"/>
          </a:p>
        </p:txBody>
      </p:sp>
    </p:spTree>
    <p:extLst>
      <p:ext uri="{BB962C8B-B14F-4D97-AF65-F5344CB8AC3E}">
        <p14:creationId xmlns:p14="http://schemas.microsoft.com/office/powerpoint/2010/main" val="3002799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3" y="2511813"/>
            <a:ext cx="3398520" cy="3126987"/>
          </a:xfrm>
        </p:spPr>
        <p:txBody>
          <a:bodyPr>
            <a:normAutofit/>
          </a:bodyPr>
          <a:lstStyle>
            <a:lvl1pPr marL="0" marR="0" indent="0" algn="l" defTabSz="914377" rtl="0" eaLnBrk="1" fontAlgn="auto" latinLnBrk="0" hangingPunct="1">
              <a:lnSpc>
                <a:spcPct val="100000"/>
              </a:lnSpc>
              <a:spcBef>
                <a:spcPts val="1200"/>
              </a:spcBef>
              <a:spcAft>
                <a:spcPts val="0"/>
              </a:spcAft>
              <a:buClrTx/>
              <a:buSzTx/>
              <a:buFontTx/>
              <a:buNone/>
              <a:tabLst/>
              <a:defRPr sz="1800">
                <a:solidFill>
                  <a:srgbClr val="262626"/>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5B1377F8-4FB5-47BE-A174-0641B8910E35}"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4156396-8A0F-4D10-9154-AF97CF1ECFE5}" type="slidenum">
              <a:rPr lang="en-US" smtClean="0"/>
              <a:t>‹#›</a:t>
            </a:fld>
            <a:endParaRPr lang="en-US"/>
          </a:p>
        </p:txBody>
      </p:sp>
    </p:spTree>
    <p:extLst>
      <p:ext uri="{BB962C8B-B14F-4D97-AF65-F5344CB8AC3E}">
        <p14:creationId xmlns:p14="http://schemas.microsoft.com/office/powerpoint/2010/main" val="26432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9"/>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B1377F8-4FB5-47BE-A174-0641B8910E35}" type="datetimeFigureOut">
              <a:rPr lang="en-US" smtClean="0"/>
              <a:t>10/18/2021</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4156396-8A0F-4D10-9154-AF97CF1ECFE5}" type="slidenum">
              <a:rPr lang="en-US" smtClean="0"/>
              <a:t>‹#›</a:t>
            </a:fld>
            <a:endParaRPr lang="en-US"/>
          </a:p>
        </p:txBody>
      </p:sp>
    </p:spTree>
    <p:extLst>
      <p:ext uri="{BB962C8B-B14F-4D97-AF65-F5344CB8AC3E}">
        <p14:creationId xmlns:p14="http://schemas.microsoft.com/office/powerpoint/2010/main" val="307670835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6"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1">
                <a:solidFill>
                  <a:schemeClr val="tx1">
                    <a:alpha val="80000"/>
                  </a:schemeClr>
                </a:solidFill>
              </a:defRPr>
            </a:lvl1pPr>
          </a:lstStyle>
          <a:p>
            <a:fld id="{5B1377F8-4FB5-47BE-A174-0641B8910E35}" type="datetimeFigureOut">
              <a:rPr lang="en-US" smtClean="0"/>
              <a:t>10/18/2021</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1"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7" y="5876414"/>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4156396-8A0F-4D10-9154-AF97CF1ECFE5}" type="slidenum">
              <a:rPr lang="en-US" smtClean="0"/>
              <a:t>‹#›</a:t>
            </a:fld>
            <a:endParaRPr lang="en-US"/>
          </a:p>
        </p:txBody>
      </p:sp>
    </p:spTree>
    <p:extLst>
      <p:ext uri="{BB962C8B-B14F-4D97-AF65-F5344CB8AC3E}">
        <p14:creationId xmlns:p14="http://schemas.microsoft.com/office/powerpoint/2010/main" val="34482838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38" indent="-91438" algn="l" defTabSz="914377"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63" indent="-342891" algn="l" defTabSz="914377"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26" indent="-548626" algn="l" defTabSz="914377"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39" indent="-822939"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53" indent="-1097253"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199970" indent="-228594"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399965" indent="-228594"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599960" indent="-228594"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799955" indent="-228594" algn="l" defTabSz="914377"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tiff"/><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www.flickr.com/photos/mkotilai/25670996447" TargetMode="Externa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en.wikipedia.org/wiki/en:Creative_Commons" TargetMode="External"/><Relationship Id="rId7" Type="http://schemas.openxmlformats.org/officeDocument/2006/relationships/hyperlink" Target="https://creativecommons.org/licenses/by-sa/1.0/deed.en"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creativecommons.org/licenses/by-sa/2.0/deed.en" TargetMode="External"/><Relationship Id="rId5" Type="http://schemas.openxmlformats.org/officeDocument/2006/relationships/hyperlink" Target="https://creativecommons.org/licenses/by-sa/2.5/deed.en" TargetMode="External"/><Relationship Id="rId4" Type="http://schemas.openxmlformats.org/officeDocument/2006/relationships/hyperlink" Target="https://creativecommons.org/licenses/by-sa/3.0/deed.en" TargetMode="External"/><Relationship Id="rId9" Type="http://schemas.openxmlformats.org/officeDocument/2006/relationships/image" Target="../media/image45.jpg"/></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3FEE91-4137-4A3E-979D-445E02823DE8}"/>
              </a:ext>
            </a:extLst>
          </p:cNvPr>
          <p:cNvPicPr>
            <a:picLocks noGrp="1" noChangeAspect="1"/>
          </p:cNvPicPr>
          <p:nvPr>
            <p:ph idx="1"/>
          </p:nvPr>
        </p:nvPicPr>
        <p:blipFill>
          <a:blip r:embed="rId2"/>
          <a:stretch>
            <a:fillRect/>
          </a:stretch>
        </p:blipFill>
        <p:spPr>
          <a:xfrm>
            <a:off x="0" y="-1"/>
            <a:ext cx="12192000" cy="6858001"/>
          </a:xfrm>
        </p:spPr>
      </p:pic>
      <p:sp>
        <p:nvSpPr>
          <p:cNvPr id="2" name="Title 1">
            <a:extLst>
              <a:ext uri="{FF2B5EF4-FFF2-40B4-BE49-F238E27FC236}">
                <a16:creationId xmlns:a16="http://schemas.microsoft.com/office/drawing/2014/main" id="{A2738AC3-86EE-4EEA-A19B-C47428ED62C0}"/>
              </a:ext>
            </a:extLst>
          </p:cNvPr>
          <p:cNvSpPr>
            <a:spLocks noGrp="1"/>
          </p:cNvSpPr>
          <p:nvPr>
            <p:ph type="title"/>
          </p:nvPr>
        </p:nvSpPr>
        <p:spPr>
          <a:xfrm>
            <a:off x="657226" y="499532"/>
            <a:ext cx="10772775" cy="2929467"/>
          </a:xfrm>
        </p:spPr>
        <p:txBody>
          <a:bodyPr/>
          <a:lstStyle/>
          <a:p>
            <a:pPr algn="ctr">
              <a:lnSpc>
                <a:spcPct val="150000"/>
              </a:lnSpc>
            </a:pPr>
            <a:r>
              <a:rPr lang="en-US" dirty="0">
                <a:latin typeface="Avenir Next LT Pro Light" panose="020B0304020202020204" pitchFamily="34" charset="0"/>
              </a:rPr>
              <a:t>“This is my Father’s World”</a:t>
            </a:r>
            <a:br>
              <a:rPr lang="en-US" dirty="0">
                <a:latin typeface="Avenir Next LT Pro Light" panose="020B0304020202020204" pitchFamily="34" charset="0"/>
              </a:rPr>
            </a:br>
            <a:r>
              <a:rPr lang="en-US" dirty="0">
                <a:latin typeface="Avenir Next LT Pro Light" panose="020B0304020202020204" pitchFamily="34" charset="0"/>
              </a:rPr>
              <a:t>A Geological Meditation</a:t>
            </a:r>
          </a:p>
        </p:txBody>
      </p:sp>
      <p:pic>
        <p:nvPicPr>
          <p:cNvPr id="6" name="Picture 5">
            <a:extLst>
              <a:ext uri="{FF2B5EF4-FFF2-40B4-BE49-F238E27FC236}">
                <a16:creationId xmlns:a16="http://schemas.microsoft.com/office/drawing/2014/main" id="{297B9854-3ABB-4A9D-8157-4FE67A7D47C3}"/>
              </a:ext>
            </a:extLst>
          </p:cNvPr>
          <p:cNvPicPr>
            <a:picLocks noChangeAspect="1"/>
          </p:cNvPicPr>
          <p:nvPr/>
        </p:nvPicPr>
        <p:blipFill>
          <a:blip r:embed="rId3"/>
          <a:stretch>
            <a:fillRect/>
          </a:stretch>
        </p:blipFill>
        <p:spPr>
          <a:xfrm>
            <a:off x="7380977" y="4834168"/>
            <a:ext cx="4369337" cy="970811"/>
          </a:xfrm>
          <a:prstGeom prst="rect">
            <a:avLst/>
          </a:prstGeom>
        </p:spPr>
      </p:pic>
      <p:sp>
        <p:nvSpPr>
          <p:cNvPr id="7" name="TextBox 6">
            <a:extLst>
              <a:ext uri="{FF2B5EF4-FFF2-40B4-BE49-F238E27FC236}">
                <a16:creationId xmlns:a16="http://schemas.microsoft.com/office/drawing/2014/main" id="{C011C77F-E08C-466A-A2FE-6BAF8E77D4B4}"/>
              </a:ext>
            </a:extLst>
          </p:cNvPr>
          <p:cNvSpPr txBox="1"/>
          <p:nvPr/>
        </p:nvSpPr>
        <p:spPr>
          <a:xfrm>
            <a:off x="7528741" y="4038502"/>
            <a:ext cx="4369337" cy="646331"/>
          </a:xfrm>
          <a:prstGeom prst="rect">
            <a:avLst/>
          </a:prstGeom>
          <a:noFill/>
        </p:spPr>
        <p:txBody>
          <a:bodyPr wrap="square" rtlCol="0">
            <a:spAutoFit/>
          </a:bodyPr>
          <a:lstStyle/>
          <a:p>
            <a:pPr algn="r"/>
            <a:r>
              <a:rPr lang="en-US" sz="3600" spc="-120" dirty="0">
                <a:solidFill>
                  <a:schemeClr val="accent1"/>
                </a:solidFill>
                <a:latin typeface="Avenir Next LT Pro Light" panose="020B0304020202020204" pitchFamily="34" charset="0"/>
                <a:ea typeface="+mj-ea"/>
                <a:cs typeface="+mj-cs"/>
              </a:rPr>
              <a:t>Ronny Nalin, PhD</a:t>
            </a:r>
          </a:p>
        </p:txBody>
      </p:sp>
    </p:spTree>
    <p:extLst>
      <p:ext uri="{BB962C8B-B14F-4D97-AF65-F5344CB8AC3E}">
        <p14:creationId xmlns:p14="http://schemas.microsoft.com/office/powerpoint/2010/main" val="574467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4AAB1-7772-42B9-B7A5-B9BB1DB129E6}"/>
              </a:ext>
            </a:extLst>
          </p:cNvPr>
          <p:cNvPicPr>
            <a:picLocks noChangeAspect="1"/>
          </p:cNvPicPr>
          <p:nvPr/>
        </p:nvPicPr>
        <p:blipFill>
          <a:blip r:embed="rId3"/>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915DED6C-E94A-425B-84B9-68042BEE23DC}"/>
              </a:ext>
            </a:extLst>
          </p:cNvPr>
          <p:cNvSpPr txBox="1"/>
          <p:nvPr/>
        </p:nvSpPr>
        <p:spPr>
          <a:xfrm>
            <a:off x="256374" y="208735"/>
            <a:ext cx="5503491" cy="1077218"/>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1. A richly-textured world</a:t>
            </a:r>
          </a:p>
          <a:p>
            <a:pPr algn="ctr"/>
            <a:r>
              <a:rPr lang="en-US" sz="2800" spc="-120" dirty="0">
                <a:latin typeface="Avenir Next LT Pro Light" panose="020B0304020202020204" pitchFamily="34" charset="0"/>
                <a:ea typeface="+mj-ea"/>
                <a:cs typeface="+mj-cs"/>
              </a:rPr>
              <a:t>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6000" y="-11990"/>
            <a:ext cx="6096000" cy="6869989"/>
          </a:xfrm>
          <a:prstGeom prst="rect">
            <a:avLst/>
          </a:prstGeom>
        </p:spPr>
      </p:pic>
    </p:spTree>
    <p:extLst>
      <p:ext uri="{BB962C8B-B14F-4D97-AF65-F5344CB8AC3E}">
        <p14:creationId xmlns:p14="http://schemas.microsoft.com/office/powerpoint/2010/main" val="4248869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3FEB4A-850A-4508-88AA-D85FCAF8E9AF}"/>
              </a:ext>
            </a:extLst>
          </p:cNvPr>
          <p:cNvPicPr>
            <a:picLocks noChangeAspect="1"/>
          </p:cNvPicPr>
          <p:nvPr/>
        </p:nvPicPr>
        <p:blipFill>
          <a:blip r:embed="rId2"/>
          <a:stretch>
            <a:fillRect/>
          </a:stretch>
        </p:blipFill>
        <p:spPr>
          <a:xfrm>
            <a:off x="0" y="0"/>
            <a:ext cx="12192000" cy="6858000"/>
          </a:xfrm>
          <a:prstGeom prst="rect">
            <a:avLst/>
          </a:prstGeom>
        </p:spPr>
      </p:pic>
      <p:pic>
        <p:nvPicPr>
          <p:cNvPr id="7" name="Content Placeholder 6">
            <a:extLst>
              <a:ext uri="{FF2B5EF4-FFF2-40B4-BE49-F238E27FC236}">
                <a16:creationId xmlns:a16="http://schemas.microsoft.com/office/drawing/2014/main" id="{2FFF637E-409F-4E3D-8727-B32C0463FC6C}"/>
              </a:ext>
            </a:extLst>
          </p:cNvPr>
          <p:cNvPicPr>
            <a:picLocks noGrp="1" noChangeAspect="1"/>
          </p:cNvPicPr>
          <p:nvPr>
            <p:ph idx="1"/>
          </p:nvPr>
        </p:nvPicPr>
        <p:blipFill>
          <a:blip r:embed="rId3"/>
          <a:stretch>
            <a:fillRect/>
          </a:stretch>
        </p:blipFill>
        <p:spPr>
          <a:xfrm>
            <a:off x="-1" y="1307834"/>
            <a:ext cx="12191999" cy="5554316"/>
          </a:xfrm>
        </p:spPr>
      </p:pic>
      <p:sp>
        <p:nvSpPr>
          <p:cNvPr id="5" name="Rectangle 4">
            <a:extLst>
              <a:ext uri="{FF2B5EF4-FFF2-40B4-BE49-F238E27FC236}">
                <a16:creationId xmlns:a16="http://schemas.microsoft.com/office/drawing/2014/main" id="{F3226372-6B60-4249-A646-E410474EDB8D}"/>
              </a:ext>
            </a:extLst>
          </p:cNvPr>
          <p:cNvSpPr/>
          <p:nvPr/>
        </p:nvSpPr>
        <p:spPr>
          <a:xfrm>
            <a:off x="3612339" y="289502"/>
            <a:ext cx="4967321" cy="646331"/>
          </a:xfrm>
          <a:prstGeom prst="rect">
            <a:avLst/>
          </a:prstGeom>
        </p:spPr>
        <p:txBody>
          <a:bodyPr wrap="none">
            <a:spAutoFit/>
          </a:bodyPr>
          <a:lstStyle/>
          <a:p>
            <a:pPr lvl="0" algn="ctr"/>
            <a:r>
              <a:rPr lang="en-US" sz="3600" spc="-120" dirty="0">
                <a:solidFill>
                  <a:prstClr val="black"/>
                </a:solidFill>
                <a:latin typeface="Avenir Next LT Pro Light" panose="020B0304020202020204" pitchFamily="34" charset="0"/>
              </a:rPr>
              <a:t>1. A richly-textured world</a:t>
            </a:r>
          </a:p>
        </p:txBody>
      </p:sp>
      <p:sp>
        <p:nvSpPr>
          <p:cNvPr id="8" name="Rectangle 7">
            <a:extLst>
              <a:ext uri="{FF2B5EF4-FFF2-40B4-BE49-F238E27FC236}">
                <a16:creationId xmlns:a16="http://schemas.microsoft.com/office/drawing/2014/main" id="{29430809-1650-4A95-8EC6-50FEFDDB29E6}"/>
              </a:ext>
            </a:extLst>
          </p:cNvPr>
          <p:cNvSpPr/>
          <p:nvPr/>
        </p:nvSpPr>
        <p:spPr bwMode="auto">
          <a:xfrm>
            <a:off x="2508637" y="2314575"/>
            <a:ext cx="1103701" cy="1238250"/>
          </a:xfrm>
          <a:prstGeom prst="rect">
            <a:avLst/>
          </a:prstGeom>
          <a:noFill/>
          <a:ln w="25400" cap="flat" cmpd="sng" algn="ctr">
            <a:solidFill>
              <a:srgbClr val="FFFF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125311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9B8114-A555-4FC1-8943-3FE77BB04C09}"/>
              </a:ext>
            </a:extLst>
          </p:cNvPr>
          <p:cNvPicPr>
            <a:picLocks noChangeAspect="1"/>
          </p:cNvPicPr>
          <p:nvPr/>
        </p:nvPicPr>
        <p:blipFill>
          <a:blip r:embed="rId2"/>
          <a:stretch>
            <a:fillRect/>
          </a:stretch>
        </p:blipFill>
        <p:spPr>
          <a:xfrm>
            <a:off x="0" y="0"/>
            <a:ext cx="12192000" cy="6857999"/>
          </a:xfrm>
          <a:prstGeom prst="rect">
            <a:avLst/>
          </a:prstGeom>
        </p:spPr>
      </p:pic>
      <p:pic>
        <p:nvPicPr>
          <p:cNvPr id="7" name="Content Placeholder 6">
            <a:extLst>
              <a:ext uri="{FF2B5EF4-FFF2-40B4-BE49-F238E27FC236}">
                <a16:creationId xmlns:a16="http://schemas.microsoft.com/office/drawing/2014/main" id="{03014F79-7FFB-4F5F-BDAD-DE3B966736CA}"/>
              </a:ext>
            </a:extLst>
          </p:cNvPr>
          <p:cNvPicPr>
            <a:picLocks noGrp="1" noChangeAspect="1"/>
          </p:cNvPicPr>
          <p:nvPr>
            <p:ph idx="1"/>
          </p:nvPr>
        </p:nvPicPr>
        <p:blipFill>
          <a:blip r:embed="rId3"/>
          <a:stretch>
            <a:fillRect/>
          </a:stretch>
        </p:blipFill>
        <p:spPr>
          <a:xfrm>
            <a:off x="6096000" y="0"/>
            <a:ext cx="6291184" cy="6858000"/>
          </a:xfrm>
        </p:spPr>
      </p:pic>
      <p:sp>
        <p:nvSpPr>
          <p:cNvPr id="5" name="TextBox 4">
            <a:extLst>
              <a:ext uri="{FF2B5EF4-FFF2-40B4-BE49-F238E27FC236}">
                <a16:creationId xmlns:a16="http://schemas.microsoft.com/office/drawing/2014/main" id="{9068D24F-8364-4226-905E-DF6A958C9CDE}"/>
              </a:ext>
            </a:extLst>
          </p:cNvPr>
          <p:cNvSpPr txBox="1"/>
          <p:nvPr/>
        </p:nvSpPr>
        <p:spPr>
          <a:xfrm>
            <a:off x="256374" y="208735"/>
            <a:ext cx="5503491" cy="1077218"/>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1. A richly-textured world</a:t>
            </a:r>
          </a:p>
          <a:p>
            <a:pPr algn="ctr"/>
            <a:r>
              <a:rPr lang="en-US" sz="2800" spc="-120" dirty="0">
                <a:latin typeface="Avenir Next LT Pro Light" panose="020B0304020202020204" pitchFamily="34" charset="0"/>
                <a:ea typeface="+mj-ea"/>
                <a:cs typeface="+mj-cs"/>
              </a:rPr>
              <a:t> </a:t>
            </a:r>
          </a:p>
        </p:txBody>
      </p:sp>
    </p:spTree>
    <p:extLst>
      <p:ext uri="{BB962C8B-B14F-4D97-AF65-F5344CB8AC3E}">
        <p14:creationId xmlns:p14="http://schemas.microsoft.com/office/powerpoint/2010/main" val="566026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61122A-9203-493A-9FF0-72FF1828C30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BE823F1-8311-4121-B086-B39590E086A3}"/>
              </a:ext>
            </a:extLst>
          </p:cNvPr>
          <p:cNvPicPr>
            <a:picLocks noChangeAspect="1"/>
          </p:cNvPicPr>
          <p:nvPr/>
        </p:nvPicPr>
        <p:blipFill>
          <a:blip r:embed="rId3"/>
          <a:stretch>
            <a:fillRect/>
          </a:stretch>
        </p:blipFill>
        <p:spPr>
          <a:xfrm>
            <a:off x="5401436" y="1"/>
            <a:ext cx="6790564" cy="5943600"/>
          </a:xfrm>
          <a:prstGeom prst="rect">
            <a:avLst/>
          </a:prstGeom>
        </p:spPr>
      </p:pic>
      <p:sp>
        <p:nvSpPr>
          <p:cNvPr id="7" name="TextBox 6">
            <a:extLst>
              <a:ext uri="{FF2B5EF4-FFF2-40B4-BE49-F238E27FC236}">
                <a16:creationId xmlns:a16="http://schemas.microsoft.com/office/drawing/2014/main" id="{02B1EFE4-7187-4525-9CD1-B01D39EEF230}"/>
              </a:ext>
            </a:extLst>
          </p:cNvPr>
          <p:cNvSpPr txBox="1"/>
          <p:nvPr/>
        </p:nvSpPr>
        <p:spPr>
          <a:xfrm>
            <a:off x="256374" y="208735"/>
            <a:ext cx="4782351" cy="2923877"/>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1. A richly-textured world</a:t>
            </a:r>
          </a:p>
          <a:p>
            <a:pPr algn="ctr"/>
            <a:r>
              <a:rPr lang="en-US" sz="2800" spc="-120" dirty="0">
                <a:latin typeface="Avenir Next LT Pro Light" panose="020B0304020202020204" pitchFamily="34" charset="0"/>
                <a:ea typeface="+mj-ea"/>
                <a:cs typeface="+mj-cs"/>
              </a:rPr>
              <a:t> </a:t>
            </a:r>
          </a:p>
          <a:p>
            <a:r>
              <a:rPr lang="en-US" sz="2800" spc="-120" dirty="0">
                <a:latin typeface="Avenir Next LT Pro Light" panose="020B0304020202020204" pitchFamily="34" charset="0"/>
                <a:ea typeface="+mj-ea"/>
                <a:cs typeface="+mj-cs"/>
              </a:rPr>
              <a:t>“Marvelous are Your works, and </a:t>
            </a:r>
            <a:r>
              <a:rPr lang="en-US" sz="2800" i="1" spc="-120" dirty="0">
                <a:latin typeface="Avenir Next LT Pro Light" panose="020B0304020202020204" pitchFamily="34" charset="0"/>
                <a:ea typeface="+mj-ea"/>
                <a:cs typeface="+mj-cs"/>
              </a:rPr>
              <a:t>that</a:t>
            </a:r>
            <a:r>
              <a:rPr lang="en-US" sz="2800" spc="-120" dirty="0">
                <a:latin typeface="Avenir Next LT Pro Light" panose="020B0304020202020204" pitchFamily="34" charset="0"/>
                <a:ea typeface="+mj-ea"/>
                <a:cs typeface="+mj-cs"/>
              </a:rPr>
              <a:t> my soul knows very well.” Ps 139:14</a:t>
            </a:r>
            <a:endParaRPr lang="en-US" sz="6000" spc="-120" dirty="0">
              <a:latin typeface="Avenir Next LT Pro Light" panose="020B0304020202020204" pitchFamily="34" charset="0"/>
              <a:ea typeface="+mj-ea"/>
              <a:cs typeface="+mj-cs"/>
            </a:endParaRPr>
          </a:p>
        </p:txBody>
      </p:sp>
    </p:spTree>
    <p:extLst>
      <p:ext uri="{BB962C8B-B14F-4D97-AF65-F5344CB8AC3E}">
        <p14:creationId xmlns:p14="http://schemas.microsoft.com/office/powerpoint/2010/main" val="3084717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164E60-81EF-46D6-B5FC-08AFDF16FBA8}"/>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628607D-5C75-48F0-A90A-461752F5D5BC}"/>
              </a:ext>
            </a:extLst>
          </p:cNvPr>
          <p:cNvPicPr>
            <a:picLocks noChangeAspect="1"/>
          </p:cNvPicPr>
          <p:nvPr/>
        </p:nvPicPr>
        <p:blipFill>
          <a:blip r:embed="rId4"/>
          <a:stretch>
            <a:fillRect/>
          </a:stretch>
        </p:blipFill>
        <p:spPr>
          <a:xfrm>
            <a:off x="1865073" y="1461123"/>
            <a:ext cx="8461853" cy="4724400"/>
          </a:xfrm>
          <a:prstGeom prst="rect">
            <a:avLst/>
          </a:prstGeom>
        </p:spPr>
      </p:pic>
      <p:sp>
        <p:nvSpPr>
          <p:cNvPr id="7" name="TextBox 6">
            <a:extLst>
              <a:ext uri="{FF2B5EF4-FFF2-40B4-BE49-F238E27FC236}">
                <a16:creationId xmlns:a16="http://schemas.microsoft.com/office/drawing/2014/main" id="{7B4ABC3A-38DE-40FB-BEF8-1A8FAEA872C2}"/>
              </a:ext>
            </a:extLst>
          </p:cNvPr>
          <p:cNvSpPr txBox="1"/>
          <p:nvPr/>
        </p:nvSpPr>
        <p:spPr>
          <a:xfrm>
            <a:off x="256374" y="208735"/>
            <a:ext cx="11621301" cy="1077218"/>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2. A world we can explore</a:t>
            </a:r>
          </a:p>
          <a:p>
            <a:pPr algn="ctr"/>
            <a:r>
              <a:rPr lang="en-US" sz="2800" spc="-120" dirty="0">
                <a:latin typeface="Avenir Next LT Pro Light" panose="020B0304020202020204" pitchFamily="34" charset="0"/>
                <a:ea typeface="+mj-ea"/>
                <a:cs typeface="+mj-cs"/>
              </a:rPr>
              <a:t>“Oh, taste and see that the Lord is good.” Ps 34:8</a:t>
            </a:r>
            <a:endParaRPr lang="en-US" sz="6000" spc="-120" dirty="0">
              <a:latin typeface="Avenir Next LT Pro Light" panose="020B0304020202020204" pitchFamily="34" charset="0"/>
              <a:ea typeface="+mj-ea"/>
              <a:cs typeface="+mj-cs"/>
            </a:endParaRPr>
          </a:p>
        </p:txBody>
      </p:sp>
      <p:sp>
        <p:nvSpPr>
          <p:cNvPr id="10" name="Rectangle 9">
            <a:extLst>
              <a:ext uri="{FF2B5EF4-FFF2-40B4-BE49-F238E27FC236}">
                <a16:creationId xmlns:a16="http://schemas.microsoft.com/office/drawing/2014/main" id="{EAB8481C-F0D4-428E-885A-D4287DF28931}"/>
              </a:ext>
            </a:extLst>
          </p:cNvPr>
          <p:cNvSpPr/>
          <p:nvPr/>
        </p:nvSpPr>
        <p:spPr>
          <a:xfrm>
            <a:off x="3468620" y="2024555"/>
            <a:ext cx="353295" cy="356695"/>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2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CA205F-122F-4646-BB57-EEFBF0104024}"/>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028700"/>
            <a:ext cx="9144000" cy="5143500"/>
          </a:xfrm>
          <a:prstGeom prst="rect">
            <a:avLst/>
          </a:prstGeom>
        </p:spPr>
      </p:pic>
      <p:sp>
        <p:nvSpPr>
          <p:cNvPr id="3" name="Rectangle 2">
            <a:extLst>
              <a:ext uri="{FF2B5EF4-FFF2-40B4-BE49-F238E27FC236}">
                <a16:creationId xmlns:a16="http://schemas.microsoft.com/office/drawing/2014/main" id="{4BB8138F-603C-4AF3-9D67-98BAFD31A4B2}"/>
              </a:ext>
            </a:extLst>
          </p:cNvPr>
          <p:cNvSpPr/>
          <p:nvPr/>
        </p:nvSpPr>
        <p:spPr>
          <a:xfrm>
            <a:off x="3532416" y="210235"/>
            <a:ext cx="5146217" cy="646331"/>
          </a:xfrm>
          <a:prstGeom prst="rect">
            <a:avLst/>
          </a:prstGeom>
        </p:spPr>
        <p:txBody>
          <a:bodyPr wrap="none">
            <a:spAutoFit/>
          </a:bodyPr>
          <a:lstStyle/>
          <a:p>
            <a:pPr lvl="0" algn="ctr"/>
            <a:r>
              <a:rPr lang="en-US" sz="3600" spc="-120" dirty="0">
                <a:solidFill>
                  <a:prstClr val="black"/>
                </a:solidFill>
                <a:latin typeface="Avenir Next LT Pro Light" panose="020B0304020202020204" pitchFamily="34" charset="0"/>
              </a:rPr>
              <a:t>2. A world we can explore</a:t>
            </a:r>
          </a:p>
        </p:txBody>
      </p:sp>
    </p:spTree>
    <p:extLst>
      <p:ext uri="{BB962C8B-B14F-4D97-AF65-F5344CB8AC3E}">
        <p14:creationId xmlns:p14="http://schemas.microsoft.com/office/powerpoint/2010/main" val="3776907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BD8FA0-129C-4890-882D-074772FF5B36}"/>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165625" y="2890391"/>
            <a:ext cx="2957920" cy="1077218"/>
          </a:xfrm>
          <a:prstGeom prst="rect">
            <a:avLst/>
          </a:prstGeom>
          <a:noFill/>
        </p:spPr>
        <p:txBody>
          <a:bodyPr wrap="square" rtlCol="0">
            <a:spAutoFit/>
          </a:bodyPr>
          <a:lstStyle/>
          <a:p>
            <a:r>
              <a:rPr lang="en-US" sz="3200" dirty="0">
                <a:latin typeface="Avenir Next LT Pro Light" panose="020B0304020202020204" pitchFamily="34" charset="0"/>
              </a:rPr>
              <a:t>The “</a:t>
            </a:r>
            <a:r>
              <a:rPr lang="en-US" sz="3200" dirty="0" err="1">
                <a:latin typeface="Avenir Next LT Pro Light" panose="020B0304020202020204" pitchFamily="34" charset="0"/>
              </a:rPr>
              <a:t>rhythmite</a:t>
            </a:r>
            <a:r>
              <a:rPr lang="en-US" sz="3200" dirty="0">
                <a:latin typeface="Avenir Next LT Pro Light" panose="020B0304020202020204" pitchFamily="34" charset="0"/>
              </a:rPr>
              <a:t> wall</a:t>
            </a:r>
            <a:r>
              <a:rPr lang="en-US" sz="3200" dirty="0"/>
              <a:t>”</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429"/>
            <a:ext cx="12192000" cy="2512958"/>
          </a:xfrm>
          <a:prstGeom prst="rect">
            <a:avLst/>
          </a:prstGeom>
        </p:spPr>
      </p:pic>
      <p:sp>
        <p:nvSpPr>
          <p:cNvPr id="9" name="Oval 8"/>
          <p:cNvSpPr/>
          <p:nvPr/>
        </p:nvSpPr>
        <p:spPr bwMode="auto">
          <a:xfrm>
            <a:off x="2324373" y="1895277"/>
            <a:ext cx="165463" cy="374469"/>
          </a:xfrm>
          <a:prstGeom prst="ellipse">
            <a:avLst/>
          </a:prstGeom>
          <a:noFill/>
          <a:ln w="158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pic>
        <p:nvPicPr>
          <p:cNvPr id="6" name="Picture 5">
            <a:extLst>
              <a:ext uri="{FF2B5EF4-FFF2-40B4-BE49-F238E27FC236}">
                <a16:creationId xmlns:a16="http://schemas.microsoft.com/office/drawing/2014/main" id="{491AFC7E-459C-41B1-8A97-4B0ACD1E9D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4357" y="2669400"/>
            <a:ext cx="4211403" cy="3979050"/>
          </a:xfrm>
          <a:prstGeom prst="rect">
            <a:avLst/>
          </a:prstGeom>
        </p:spPr>
      </p:pic>
      <p:pic>
        <p:nvPicPr>
          <p:cNvPr id="7" name="Picture 6">
            <a:extLst>
              <a:ext uri="{FF2B5EF4-FFF2-40B4-BE49-F238E27FC236}">
                <a16:creationId xmlns:a16="http://schemas.microsoft.com/office/drawing/2014/main" id="{A3A67B58-B54C-4DAB-8E34-24EA8870DF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36572" y="2669400"/>
            <a:ext cx="4655428" cy="4023209"/>
          </a:xfrm>
          <a:prstGeom prst="rect">
            <a:avLst/>
          </a:prstGeom>
        </p:spPr>
      </p:pic>
    </p:spTree>
    <p:extLst>
      <p:ext uri="{BB962C8B-B14F-4D97-AF65-F5344CB8AC3E}">
        <p14:creationId xmlns:p14="http://schemas.microsoft.com/office/powerpoint/2010/main" val="11239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413357-3E4D-4F41-8610-7BAAE34A2144}"/>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p:cNvPicPr>
            <a:picLocks noChangeAspect="1"/>
          </p:cNvPicPr>
          <p:nvPr/>
        </p:nvPicPr>
        <p:blipFill>
          <a:blip r:embed="rId4"/>
          <a:stretch>
            <a:fillRect/>
          </a:stretch>
        </p:blipFill>
        <p:spPr>
          <a:xfrm>
            <a:off x="8528099" y="3799641"/>
            <a:ext cx="3372244" cy="3058359"/>
          </a:xfrm>
          <a:prstGeom prst="rect">
            <a:avLst/>
          </a:prstGeom>
        </p:spPr>
      </p:pic>
      <p:pic>
        <p:nvPicPr>
          <p:cNvPr id="6" name="Picture 5"/>
          <p:cNvPicPr>
            <a:picLocks noChangeAspect="1"/>
          </p:cNvPicPr>
          <p:nvPr/>
        </p:nvPicPr>
        <p:blipFill rotWithShape="1">
          <a:blip r:embed="rId5"/>
          <a:srcRect t="13223"/>
          <a:stretch/>
        </p:blipFill>
        <p:spPr>
          <a:xfrm>
            <a:off x="778191" y="1018774"/>
            <a:ext cx="10635618" cy="3058360"/>
          </a:xfrm>
          <a:prstGeom prst="rect">
            <a:avLst/>
          </a:prstGeom>
        </p:spPr>
      </p:pic>
      <p:sp>
        <p:nvSpPr>
          <p:cNvPr id="8" name="Rectangle 7">
            <a:extLst>
              <a:ext uri="{FF2B5EF4-FFF2-40B4-BE49-F238E27FC236}">
                <a16:creationId xmlns:a16="http://schemas.microsoft.com/office/drawing/2014/main" id="{5179563F-4528-43E1-8315-CFFD235528C2}"/>
              </a:ext>
            </a:extLst>
          </p:cNvPr>
          <p:cNvSpPr/>
          <p:nvPr/>
        </p:nvSpPr>
        <p:spPr>
          <a:xfrm>
            <a:off x="3532416" y="210235"/>
            <a:ext cx="5146217" cy="646331"/>
          </a:xfrm>
          <a:prstGeom prst="rect">
            <a:avLst/>
          </a:prstGeom>
        </p:spPr>
        <p:txBody>
          <a:bodyPr wrap="none">
            <a:spAutoFit/>
          </a:bodyPr>
          <a:lstStyle/>
          <a:p>
            <a:pPr lvl="0" algn="ctr"/>
            <a:r>
              <a:rPr lang="en-US" sz="3600" spc="-120" dirty="0">
                <a:solidFill>
                  <a:prstClr val="black"/>
                </a:solidFill>
                <a:latin typeface="Avenir Next LT Pro Light" panose="020B0304020202020204" pitchFamily="34" charset="0"/>
              </a:rPr>
              <a:t>2. A world we can explore</a:t>
            </a:r>
          </a:p>
        </p:txBody>
      </p:sp>
    </p:spTree>
    <p:extLst>
      <p:ext uri="{BB962C8B-B14F-4D97-AF65-F5344CB8AC3E}">
        <p14:creationId xmlns:p14="http://schemas.microsoft.com/office/powerpoint/2010/main" val="425372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C0CD8-32A7-43E2-8698-604A1C91AE8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14475" y="1291873"/>
            <a:ext cx="9144000" cy="4885509"/>
          </a:xfrm>
          <a:prstGeom prst="rect">
            <a:avLst/>
          </a:prstGeom>
        </p:spPr>
      </p:pic>
      <p:sp>
        <p:nvSpPr>
          <p:cNvPr id="4" name="Rectangle 3">
            <a:extLst>
              <a:ext uri="{FF2B5EF4-FFF2-40B4-BE49-F238E27FC236}">
                <a16:creationId xmlns:a16="http://schemas.microsoft.com/office/drawing/2014/main" id="{D1411B29-EE9C-4946-8445-3C0F5AD25D9E}"/>
              </a:ext>
            </a:extLst>
          </p:cNvPr>
          <p:cNvSpPr/>
          <p:nvPr/>
        </p:nvSpPr>
        <p:spPr>
          <a:xfrm>
            <a:off x="3532416" y="210235"/>
            <a:ext cx="5146217" cy="646331"/>
          </a:xfrm>
          <a:prstGeom prst="rect">
            <a:avLst/>
          </a:prstGeom>
        </p:spPr>
        <p:txBody>
          <a:bodyPr wrap="none">
            <a:spAutoFit/>
          </a:bodyPr>
          <a:lstStyle/>
          <a:p>
            <a:pPr lvl="0" algn="ctr"/>
            <a:r>
              <a:rPr lang="en-US" sz="3600" spc="-120" dirty="0">
                <a:solidFill>
                  <a:prstClr val="black"/>
                </a:solidFill>
                <a:latin typeface="Avenir Next LT Pro Light" panose="020B0304020202020204" pitchFamily="34" charset="0"/>
              </a:rPr>
              <a:t>2. A world we can explore</a:t>
            </a:r>
          </a:p>
        </p:txBody>
      </p:sp>
    </p:spTree>
    <p:extLst>
      <p:ext uri="{BB962C8B-B14F-4D97-AF65-F5344CB8AC3E}">
        <p14:creationId xmlns:p14="http://schemas.microsoft.com/office/powerpoint/2010/main" val="1182646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013857-379F-431E-958D-0CD3C4C946A7}"/>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628" y="1312164"/>
            <a:ext cx="9000744" cy="2709672"/>
          </a:xfrm>
          <a:prstGeom prst="rect">
            <a:avLst/>
          </a:prstGeom>
        </p:spPr>
      </p:pic>
      <p:pic>
        <p:nvPicPr>
          <p:cNvPr id="6" name="Picture 13" descr="zonazione co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5628" y="3017443"/>
            <a:ext cx="9000744" cy="286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9CBBB97-AE7F-4B50-B25C-AC8D0E7FCC54}"/>
              </a:ext>
            </a:extLst>
          </p:cNvPr>
          <p:cNvSpPr/>
          <p:nvPr/>
        </p:nvSpPr>
        <p:spPr>
          <a:xfrm>
            <a:off x="3532416" y="210235"/>
            <a:ext cx="5146217" cy="646331"/>
          </a:xfrm>
          <a:prstGeom prst="rect">
            <a:avLst/>
          </a:prstGeom>
        </p:spPr>
        <p:txBody>
          <a:bodyPr wrap="none">
            <a:spAutoFit/>
          </a:bodyPr>
          <a:lstStyle/>
          <a:p>
            <a:pPr lvl="0" algn="ctr"/>
            <a:r>
              <a:rPr lang="en-US" sz="3600" spc="-120" dirty="0">
                <a:solidFill>
                  <a:prstClr val="black"/>
                </a:solidFill>
                <a:latin typeface="Avenir Next LT Pro Light" panose="020B0304020202020204" pitchFamily="34" charset="0"/>
              </a:rPr>
              <a:t>2. A world we can explore</a:t>
            </a:r>
          </a:p>
        </p:txBody>
      </p:sp>
    </p:spTree>
    <p:extLst>
      <p:ext uri="{BB962C8B-B14F-4D97-AF65-F5344CB8AC3E}">
        <p14:creationId xmlns:p14="http://schemas.microsoft.com/office/powerpoint/2010/main" val="413194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D80213-DD5E-4CA0-8600-59362177232C}"/>
              </a:ext>
            </a:extLst>
          </p:cNvPr>
          <p:cNvPicPr>
            <a:picLocks noChangeAspect="1"/>
          </p:cNvPicPr>
          <p:nvPr/>
        </p:nvPicPr>
        <p:blipFill>
          <a:blip r:embed="rId2"/>
          <a:stretch>
            <a:fillRect/>
          </a:stretch>
        </p:blipFill>
        <p:spPr>
          <a:xfrm>
            <a:off x="0" y="0"/>
            <a:ext cx="12192000" cy="6096000"/>
          </a:xfrm>
          <a:prstGeom prst="rect">
            <a:avLst/>
          </a:prstGeom>
        </p:spPr>
      </p:pic>
      <p:sp>
        <p:nvSpPr>
          <p:cNvPr id="10" name="Rectangle 9">
            <a:extLst>
              <a:ext uri="{FF2B5EF4-FFF2-40B4-BE49-F238E27FC236}">
                <a16:creationId xmlns:a16="http://schemas.microsoft.com/office/drawing/2014/main" id="{D97C225B-50BE-49C9-9AC6-A33BBFB45198}"/>
              </a:ext>
            </a:extLst>
          </p:cNvPr>
          <p:cNvSpPr/>
          <p:nvPr/>
        </p:nvSpPr>
        <p:spPr>
          <a:xfrm>
            <a:off x="1" y="6168765"/>
            <a:ext cx="5921878" cy="369332"/>
          </a:xfrm>
          <a:prstGeom prst="rect">
            <a:avLst/>
          </a:prstGeom>
        </p:spPr>
        <p:txBody>
          <a:bodyPr wrap="none">
            <a:spAutoFit/>
          </a:bodyPr>
          <a:lstStyle/>
          <a:p>
            <a:r>
              <a:rPr lang="en-US" dirty="0">
                <a:latin typeface="Avenir Next LT Pro Light" panose="020B0304020202020204" pitchFamily="34" charset="0"/>
              </a:rPr>
              <a:t>Image credit: https://www.adventistreview.org/2010-18</a:t>
            </a:r>
          </a:p>
        </p:txBody>
      </p:sp>
      <p:sp>
        <p:nvSpPr>
          <p:cNvPr id="11" name="Rectangle 10">
            <a:extLst>
              <a:ext uri="{FF2B5EF4-FFF2-40B4-BE49-F238E27FC236}">
                <a16:creationId xmlns:a16="http://schemas.microsoft.com/office/drawing/2014/main" id="{472D0094-4B66-43D5-BFFE-3C1B6F10B073}"/>
              </a:ext>
            </a:extLst>
          </p:cNvPr>
          <p:cNvSpPr/>
          <p:nvPr/>
        </p:nvSpPr>
        <p:spPr>
          <a:xfrm>
            <a:off x="4275437" y="274077"/>
            <a:ext cx="7397579" cy="3416320"/>
          </a:xfrm>
          <a:prstGeom prst="rect">
            <a:avLst/>
          </a:prstGeom>
        </p:spPr>
        <p:txBody>
          <a:bodyPr wrap="square">
            <a:spAutoFit/>
          </a:bodyPr>
          <a:lstStyle/>
          <a:p>
            <a:pPr algn="r"/>
            <a:r>
              <a:rPr lang="en-US" sz="5400" dirty="0">
                <a:solidFill>
                  <a:schemeClr val="bg1"/>
                </a:solidFill>
                <a:latin typeface="Adobe Devanagari" panose="02040503050201020203" pitchFamily="18" charset="0"/>
                <a:cs typeface="Adobe Devanagari" panose="02040503050201020203" pitchFamily="18" charset="0"/>
              </a:rPr>
              <a:t>“…Worship him who made the heavens, the earth, the sea and the springs of water.”</a:t>
            </a:r>
          </a:p>
        </p:txBody>
      </p:sp>
    </p:spTree>
    <p:extLst>
      <p:ext uri="{BB962C8B-B14F-4D97-AF65-F5344CB8AC3E}">
        <p14:creationId xmlns:p14="http://schemas.microsoft.com/office/powerpoint/2010/main" val="3812154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1DD4BA-B300-493E-813E-080DFE18F851}"/>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590623"/>
            <a:ext cx="9144000" cy="4588432"/>
          </a:xfrm>
          <a:prstGeom prst="rect">
            <a:avLst/>
          </a:prstGeom>
        </p:spPr>
      </p:pic>
      <p:sp>
        <p:nvSpPr>
          <p:cNvPr id="5" name="TextBox 4">
            <a:extLst>
              <a:ext uri="{FF2B5EF4-FFF2-40B4-BE49-F238E27FC236}">
                <a16:creationId xmlns:a16="http://schemas.microsoft.com/office/drawing/2014/main" id="{3278ED51-3A75-486A-B059-8B8965B44025}"/>
              </a:ext>
            </a:extLst>
          </p:cNvPr>
          <p:cNvSpPr txBox="1"/>
          <p:nvPr/>
        </p:nvSpPr>
        <p:spPr>
          <a:xfrm>
            <a:off x="256374" y="208735"/>
            <a:ext cx="11621301" cy="1077218"/>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2. A world we can explore</a:t>
            </a:r>
          </a:p>
          <a:p>
            <a:pPr algn="ctr"/>
            <a:r>
              <a:rPr lang="en-US" sz="2800" spc="-120" dirty="0">
                <a:latin typeface="Avenir Next LT Pro Light" panose="020B0304020202020204" pitchFamily="34" charset="0"/>
                <a:ea typeface="+mj-ea"/>
                <a:cs typeface="+mj-cs"/>
              </a:rPr>
              <a:t>“Oh, taste and see that the Lord is good.” Ps 34:8</a:t>
            </a:r>
            <a:endParaRPr lang="en-US" sz="6000" spc="-120" dirty="0">
              <a:latin typeface="Avenir Next LT Pro Light" panose="020B0304020202020204" pitchFamily="34" charset="0"/>
              <a:ea typeface="+mj-ea"/>
              <a:cs typeface="+mj-cs"/>
            </a:endParaRPr>
          </a:p>
        </p:txBody>
      </p:sp>
    </p:spTree>
    <p:extLst>
      <p:ext uri="{BB962C8B-B14F-4D97-AF65-F5344CB8AC3E}">
        <p14:creationId xmlns:p14="http://schemas.microsoft.com/office/powerpoint/2010/main" val="491586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4A6EB-1BA5-41E8-9359-9933EEC34D83}"/>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390525" y="208735"/>
            <a:ext cx="11401425" cy="1508105"/>
          </a:xfrm>
          <a:prstGeom prst="rect">
            <a:avLst/>
          </a:prstGeom>
          <a:noFill/>
        </p:spPr>
        <p:txBody>
          <a:bodyPr wrap="square" rtlCol="0">
            <a:spAutoFit/>
          </a:bodyPr>
          <a:lstStyle/>
          <a:p>
            <a:pPr algn="ctr"/>
            <a:r>
              <a:rPr lang="en-US" sz="3600" dirty="0">
                <a:latin typeface="Avenir Next LT Pro Light" panose="020B0304020202020204" pitchFamily="34" charset="0"/>
              </a:rPr>
              <a:t>3. The Mighty Power</a:t>
            </a:r>
          </a:p>
          <a:p>
            <a:r>
              <a:rPr lang="en-US" sz="2800" dirty="0">
                <a:latin typeface="Avenir Next LT Pro Light" panose="020B0304020202020204" pitchFamily="34" charset="0"/>
              </a:rPr>
              <a:t>“Now to Him who is able to do exceedingly abundantly above all that we ask or think, according to the power that works in us…” </a:t>
            </a:r>
            <a:r>
              <a:rPr lang="en-US" sz="2800" i="1" dirty="0">
                <a:latin typeface="Avenir Next LT Pro Light" panose="020B0304020202020204" pitchFamily="34" charset="0"/>
              </a:rPr>
              <a:t>Eph 3:20</a:t>
            </a:r>
          </a:p>
        </p:txBody>
      </p:sp>
      <p:pic>
        <p:nvPicPr>
          <p:cNvPr id="4" name="Picture 3"/>
          <p:cNvPicPr>
            <a:picLocks noChangeAspect="1"/>
          </p:cNvPicPr>
          <p:nvPr/>
        </p:nvPicPr>
        <p:blipFill rotWithShape="1">
          <a:blip r:embed="rId4"/>
          <a:srcRect l="27281" t="31528" r="10000" b="11740"/>
          <a:stretch/>
        </p:blipFill>
        <p:spPr>
          <a:xfrm>
            <a:off x="1381124" y="2075163"/>
            <a:ext cx="9420225" cy="4782837"/>
          </a:xfrm>
          <a:prstGeom prst="rect">
            <a:avLst/>
          </a:prstGeom>
        </p:spPr>
      </p:pic>
    </p:spTree>
    <p:extLst>
      <p:ext uri="{BB962C8B-B14F-4D97-AF65-F5344CB8AC3E}">
        <p14:creationId xmlns:p14="http://schemas.microsoft.com/office/powerpoint/2010/main" val="351028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4EFC78-5D52-405A-9B79-995DC2AB0C0E}"/>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4778" y="1137693"/>
            <a:ext cx="6691333" cy="2453231"/>
          </a:xfrm>
          <a:prstGeom prst="rect">
            <a:avLst/>
          </a:prstGeom>
        </p:spPr>
      </p:pic>
      <p:sp>
        <p:nvSpPr>
          <p:cNvPr id="5" name="TextBox 4">
            <a:extLst>
              <a:ext uri="{FF2B5EF4-FFF2-40B4-BE49-F238E27FC236}">
                <a16:creationId xmlns:a16="http://schemas.microsoft.com/office/drawing/2014/main" id="{858F5590-07A3-41D8-9C22-5CDA9B366549}"/>
              </a:ext>
            </a:extLst>
          </p:cNvPr>
          <p:cNvSpPr txBox="1"/>
          <p:nvPr/>
        </p:nvSpPr>
        <p:spPr>
          <a:xfrm>
            <a:off x="390525" y="208735"/>
            <a:ext cx="11401425" cy="646331"/>
          </a:xfrm>
          <a:prstGeom prst="rect">
            <a:avLst/>
          </a:prstGeom>
          <a:noFill/>
        </p:spPr>
        <p:txBody>
          <a:bodyPr wrap="square" rtlCol="0">
            <a:spAutoFit/>
          </a:bodyPr>
          <a:lstStyle/>
          <a:p>
            <a:pPr algn="ctr"/>
            <a:r>
              <a:rPr lang="en-US" sz="3600" dirty="0">
                <a:latin typeface="Avenir Next LT Pro Light" panose="020B0304020202020204" pitchFamily="34" charset="0"/>
              </a:rPr>
              <a:t>3. The Mighty Power</a:t>
            </a:r>
          </a:p>
        </p:txBody>
      </p:sp>
      <p:pic>
        <p:nvPicPr>
          <p:cNvPr id="8" name="Picture 7">
            <a:extLst>
              <a:ext uri="{FF2B5EF4-FFF2-40B4-BE49-F238E27FC236}">
                <a16:creationId xmlns:a16="http://schemas.microsoft.com/office/drawing/2014/main" id="{17C1F575-8300-41AE-A88E-66981BE8583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0497" r="35439"/>
          <a:stretch/>
        </p:blipFill>
        <p:spPr>
          <a:xfrm>
            <a:off x="7150763" y="1137694"/>
            <a:ext cx="5041238" cy="5720306"/>
          </a:xfrm>
          <a:prstGeom prst="rect">
            <a:avLst/>
          </a:prstGeom>
        </p:spPr>
      </p:pic>
      <p:sp>
        <p:nvSpPr>
          <p:cNvPr id="10" name="Rectangle 9">
            <a:extLst>
              <a:ext uri="{FF2B5EF4-FFF2-40B4-BE49-F238E27FC236}">
                <a16:creationId xmlns:a16="http://schemas.microsoft.com/office/drawing/2014/main" id="{CA23B95B-5E18-46EA-937B-A3346878F7C7}"/>
              </a:ext>
            </a:extLst>
          </p:cNvPr>
          <p:cNvSpPr/>
          <p:nvPr/>
        </p:nvSpPr>
        <p:spPr>
          <a:xfrm>
            <a:off x="8667750" y="6520677"/>
            <a:ext cx="3524251" cy="253916"/>
          </a:xfrm>
          <a:prstGeom prst="rect">
            <a:avLst/>
          </a:prstGeom>
        </p:spPr>
        <p:txBody>
          <a:bodyPr wrap="square">
            <a:spAutoFit/>
          </a:bodyPr>
          <a:lstStyle/>
          <a:p>
            <a:r>
              <a:rPr lang="en-US" sz="1050" dirty="0">
                <a:latin typeface="Avenir Next LT Pro Light" panose="020B0304020202020204" pitchFamily="34" charset="0"/>
              </a:rPr>
              <a:t>https://www.ngdc.noaa.gov/mgg/global/global.html</a:t>
            </a:r>
          </a:p>
        </p:txBody>
      </p:sp>
    </p:spTree>
    <p:extLst>
      <p:ext uri="{BB962C8B-B14F-4D97-AF65-F5344CB8AC3E}">
        <p14:creationId xmlns:p14="http://schemas.microsoft.com/office/powerpoint/2010/main" val="2661042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BD24D7-064A-45EA-A4B7-25D2D514E5DF}"/>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92198" y="1372535"/>
            <a:ext cx="4603802" cy="515956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191250" y="857250"/>
            <a:ext cx="6858000" cy="5143500"/>
          </a:xfrm>
          <a:prstGeom prst="rect">
            <a:avLst/>
          </a:prstGeom>
        </p:spPr>
      </p:pic>
      <p:sp>
        <p:nvSpPr>
          <p:cNvPr id="5" name="TextBox 4">
            <a:extLst>
              <a:ext uri="{FF2B5EF4-FFF2-40B4-BE49-F238E27FC236}">
                <a16:creationId xmlns:a16="http://schemas.microsoft.com/office/drawing/2014/main" id="{EA3D9554-310A-4732-B930-B0C141335438}"/>
              </a:ext>
            </a:extLst>
          </p:cNvPr>
          <p:cNvSpPr txBox="1"/>
          <p:nvPr/>
        </p:nvSpPr>
        <p:spPr>
          <a:xfrm>
            <a:off x="390525" y="208735"/>
            <a:ext cx="6238875" cy="646331"/>
          </a:xfrm>
          <a:prstGeom prst="rect">
            <a:avLst/>
          </a:prstGeom>
          <a:noFill/>
        </p:spPr>
        <p:txBody>
          <a:bodyPr wrap="square" rtlCol="0">
            <a:spAutoFit/>
          </a:bodyPr>
          <a:lstStyle/>
          <a:p>
            <a:pPr algn="ctr"/>
            <a:r>
              <a:rPr lang="en-US" sz="3600" dirty="0">
                <a:latin typeface="Avenir Next LT Pro Light" panose="020B0304020202020204" pitchFamily="34" charset="0"/>
              </a:rPr>
              <a:t>3. The Mighty Power</a:t>
            </a:r>
          </a:p>
        </p:txBody>
      </p:sp>
    </p:spTree>
    <p:extLst>
      <p:ext uri="{BB962C8B-B14F-4D97-AF65-F5344CB8AC3E}">
        <p14:creationId xmlns:p14="http://schemas.microsoft.com/office/powerpoint/2010/main" val="1072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AB46A4-03AA-4D9D-992C-E916481383A7}"/>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5428" t="-283" b="8346"/>
          <a:stretch/>
        </p:blipFill>
        <p:spPr>
          <a:xfrm>
            <a:off x="6096000" y="2313503"/>
            <a:ext cx="4914900" cy="4544498"/>
          </a:xfrm>
          <a:prstGeom prst="rect">
            <a:avLst/>
          </a:prstGeom>
        </p:spPr>
      </p:pic>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28726" b="5140"/>
          <a:stretch/>
        </p:blipFill>
        <p:spPr>
          <a:xfrm>
            <a:off x="1504677" y="2313501"/>
            <a:ext cx="4552715" cy="4544499"/>
          </a:xfrm>
          <a:prstGeom prst="rect">
            <a:avLst/>
          </a:prstGeom>
        </p:spPr>
      </p:pic>
      <p:sp>
        <p:nvSpPr>
          <p:cNvPr id="5" name="TextBox 4">
            <a:extLst>
              <a:ext uri="{FF2B5EF4-FFF2-40B4-BE49-F238E27FC236}">
                <a16:creationId xmlns:a16="http://schemas.microsoft.com/office/drawing/2014/main" id="{D0C37ED3-721E-44F9-AA99-567552EA936E}"/>
              </a:ext>
            </a:extLst>
          </p:cNvPr>
          <p:cNvSpPr txBox="1"/>
          <p:nvPr/>
        </p:nvSpPr>
        <p:spPr>
          <a:xfrm>
            <a:off x="390525" y="208735"/>
            <a:ext cx="11401425" cy="1508105"/>
          </a:xfrm>
          <a:prstGeom prst="rect">
            <a:avLst/>
          </a:prstGeom>
          <a:noFill/>
        </p:spPr>
        <p:txBody>
          <a:bodyPr wrap="square" rtlCol="0">
            <a:spAutoFit/>
          </a:bodyPr>
          <a:lstStyle/>
          <a:p>
            <a:pPr algn="ctr"/>
            <a:r>
              <a:rPr lang="en-US" sz="3600" dirty="0">
                <a:latin typeface="Avenir Next LT Pro Light" panose="020B0304020202020204" pitchFamily="34" charset="0"/>
              </a:rPr>
              <a:t>3. The Mighty Power</a:t>
            </a:r>
          </a:p>
          <a:p>
            <a:r>
              <a:rPr lang="en-US" sz="2800" dirty="0">
                <a:latin typeface="Avenir Next LT Pro Light" panose="020B0304020202020204" pitchFamily="34" charset="0"/>
              </a:rPr>
              <a:t>“Now to Him who is able to do exceedingly abundantly above all that we ask or think, according to the power that works in us…” </a:t>
            </a:r>
            <a:r>
              <a:rPr lang="en-US" sz="2800" i="1" dirty="0">
                <a:latin typeface="Avenir Next LT Pro Light" panose="020B0304020202020204" pitchFamily="34" charset="0"/>
              </a:rPr>
              <a:t>Eph 3:20</a:t>
            </a:r>
          </a:p>
        </p:txBody>
      </p:sp>
    </p:spTree>
    <p:extLst>
      <p:ext uri="{BB962C8B-B14F-4D97-AF65-F5344CB8AC3E}">
        <p14:creationId xmlns:p14="http://schemas.microsoft.com/office/powerpoint/2010/main" val="687593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789743-D408-423B-8B7C-224C640096B7}"/>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180975" y="124654"/>
            <a:ext cx="9372600" cy="2339102"/>
          </a:xfrm>
          <a:prstGeom prst="rect">
            <a:avLst/>
          </a:prstGeom>
          <a:noFill/>
        </p:spPr>
        <p:txBody>
          <a:bodyPr wrap="square" rtlCol="0">
            <a:spAutoFit/>
          </a:bodyPr>
          <a:lstStyle/>
          <a:p>
            <a:pPr algn="ctr"/>
            <a:r>
              <a:rPr lang="en-US" sz="3200" dirty="0">
                <a:latin typeface="Avenir Next LT Pro Light" panose="020B0304020202020204" pitchFamily="34" charset="0"/>
              </a:rPr>
              <a:t>4. Directionality</a:t>
            </a:r>
            <a:endParaRPr lang="en-US" sz="1400" dirty="0">
              <a:latin typeface="Avenir Next LT Pro Light" panose="020B0304020202020204" pitchFamily="34" charset="0"/>
            </a:endParaRPr>
          </a:p>
          <a:p>
            <a:pPr algn="ctr"/>
            <a:r>
              <a:rPr lang="en-US" sz="1400" dirty="0">
                <a:latin typeface="Avenir Next LT Pro Light" panose="020B0304020202020204" pitchFamily="34" charset="0"/>
              </a:rPr>
              <a:t> </a:t>
            </a:r>
          </a:p>
          <a:p>
            <a:r>
              <a:rPr lang="en-US" sz="2000" dirty="0">
                <a:latin typeface="Avenir Next LT Pro Light" panose="020B0304020202020204" pitchFamily="34" charset="0"/>
              </a:rPr>
              <a:t>“ ‘Where is the promise of His coming? For since the fathers fell asleep, all things continue as they were from the beginning of creation.’  For this they willfully forget: By the word of God the heavens were of old, and the earth standing out of water and in the water, by which the world that then existed perished, being flooded with water.”												2</a:t>
            </a:r>
            <a:r>
              <a:rPr lang="en-US" sz="2000" i="1" dirty="0">
                <a:latin typeface="Avenir Next LT Pro Light" panose="020B0304020202020204" pitchFamily="34" charset="0"/>
              </a:rPr>
              <a:t> Peter 3:4,5</a:t>
            </a:r>
          </a:p>
        </p:txBody>
      </p:sp>
      <p:pic>
        <p:nvPicPr>
          <p:cNvPr id="7" name="Picture 6" descr="Geologic Column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401" y="-17005"/>
            <a:ext cx="2514600" cy="687500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2564" y="2588410"/>
            <a:ext cx="6407486" cy="4271658"/>
          </a:xfrm>
          <a:prstGeom prst="rect">
            <a:avLst/>
          </a:prstGeom>
        </p:spPr>
      </p:pic>
    </p:spTree>
    <p:extLst>
      <p:ext uri="{BB962C8B-B14F-4D97-AF65-F5344CB8AC3E}">
        <p14:creationId xmlns:p14="http://schemas.microsoft.com/office/powerpoint/2010/main" val="1767633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E4530E-0106-45A9-A565-B82B65498ADD}"/>
              </a:ext>
            </a:extLst>
          </p:cNvPr>
          <p:cNvPicPr>
            <a:picLocks noChangeAspect="1"/>
          </p:cNvPicPr>
          <p:nvPr/>
        </p:nvPicPr>
        <p:blipFill>
          <a:blip r:embed="rId3"/>
          <a:stretch>
            <a:fillRect/>
          </a:stretch>
        </p:blipFill>
        <p:spPr>
          <a:xfrm>
            <a:off x="0" y="-9525"/>
            <a:ext cx="12192000" cy="6858000"/>
          </a:xfrm>
          <a:prstGeom prst="rect">
            <a:avLst/>
          </a:prstGeom>
        </p:spPr>
      </p:pic>
      <p:sp>
        <p:nvSpPr>
          <p:cNvPr id="7" name="TextBox 6">
            <a:extLst>
              <a:ext uri="{FF2B5EF4-FFF2-40B4-BE49-F238E27FC236}">
                <a16:creationId xmlns:a16="http://schemas.microsoft.com/office/drawing/2014/main" id="{7B4ABC3A-38DE-40FB-BEF8-1A8FAEA872C2}"/>
              </a:ext>
            </a:extLst>
          </p:cNvPr>
          <p:cNvSpPr txBox="1"/>
          <p:nvPr/>
        </p:nvSpPr>
        <p:spPr>
          <a:xfrm>
            <a:off x="256374" y="208735"/>
            <a:ext cx="11621301" cy="1508105"/>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5. Balances and unbalances</a:t>
            </a:r>
          </a:p>
          <a:p>
            <a:pPr algn="ctr"/>
            <a:r>
              <a:rPr lang="en-US" sz="2800" spc="-120" dirty="0">
                <a:latin typeface="Avenir Next LT Pro Light" panose="020B0304020202020204" pitchFamily="34" charset="0"/>
                <a:ea typeface="+mj-ea"/>
                <a:cs typeface="+mj-cs"/>
              </a:rPr>
              <a:t>“</a:t>
            </a:r>
            <a:r>
              <a:rPr lang="en-US" sz="2800" dirty="0"/>
              <a:t>For we know that the whole creation groans and labors with birth pangs together until now</a:t>
            </a:r>
            <a:r>
              <a:rPr lang="en-US" sz="2800" spc="-120" dirty="0">
                <a:latin typeface="Avenir Next LT Pro Light" panose="020B0304020202020204" pitchFamily="34" charset="0"/>
                <a:ea typeface="+mj-ea"/>
                <a:cs typeface="+mj-cs"/>
              </a:rPr>
              <a:t>.” Rm 8:22</a:t>
            </a:r>
            <a:endParaRPr lang="en-US" sz="6000" spc="-120" dirty="0">
              <a:latin typeface="Avenir Next LT Pro Light" panose="020B0304020202020204" pitchFamily="34" charset="0"/>
              <a:ea typeface="+mj-ea"/>
              <a:cs typeface="+mj-cs"/>
            </a:endParaRPr>
          </a:p>
        </p:txBody>
      </p:sp>
      <p:sp>
        <p:nvSpPr>
          <p:cNvPr id="5" name="Rectangle 4">
            <a:extLst>
              <a:ext uri="{FF2B5EF4-FFF2-40B4-BE49-F238E27FC236}">
                <a16:creationId xmlns:a16="http://schemas.microsoft.com/office/drawing/2014/main" id="{F3B7FD2F-4DC9-4831-B746-F79BCE9A745A}"/>
              </a:ext>
            </a:extLst>
          </p:cNvPr>
          <p:cNvSpPr/>
          <p:nvPr/>
        </p:nvSpPr>
        <p:spPr>
          <a:xfrm>
            <a:off x="1590675" y="6124575"/>
            <a:ext cx="981075" cy="524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0A31B07-F0B3-44E6-94DF-A6DCD70EC419}"/>
              </a:ext>
            </a:extLst>
          </p:cNvPr>
          <p:cNvPicPr>
            <a:picLocks noChangeAspect="1"/>
          </p:cNvPicPr>
          <p:nvPr/>
        </p:nvPicPr>
        <p:blipFill>
          <a:blip r:embed="rId4"/>
          <a:stretch>
            <a:fillRect/>
          </a:stretch>
        </p:blipFill>
        <p:spPr>
          <a:xfrm>
            <a:off x="2309812" y="1810253"/>
            <a:ext cx="7572375" cy="5047747"/>
          </a:xfrm>
          <a:prstGeom prst="rect">
            <a:avLst/>
          </a:prstGeom>
        </p:spPr>
      </p:pic>
      <p:sp>
        <p:nvSpPr>
          <p:cNvPr id="11" name="Rectangle 10">
            <a:extLst>
              <a:ext uri="{FF2B5EF4-FFF2-40B4-BE49-F238E27FC236}">
                <a16:creationId xmlns:a16="http://schemas.microsoft.com/office/drawing/2014/main" id="{CB176A2B-3789-44A2-B860-70BF3C1EBA4B}"/>
              </a:ext>
            </a:extLst>
          </p:cNvPr>
          <p:cNvSpPr/>
          <p:nvPr/>
        </p:nvSpPr>
        <p:spPr>
          <a:xfrm>
            <a:off x="9951243" y="5276097"/>
            <a:ext cx="2171701" cy="1569660"/>
          </a:xfrm>
          <a:prstGeom prst="rect">
            <a:avLst/>
          </a:prstGeom>
        </p:spPr>
        <p:txBody>
          <a:bodyPr wrap="square">
            <a:spAutoFit/>
          </a:bodyPr>
          <a:lstStyle/>
          <a:p>
            <a:r>
              <a:rPr lang="en-US" sz="1600" dirty="0">
                <a:latin typeface="Avenir Next LT Pro Light" panose="020B0304020202020204" pitchFamily="34" charset="0"/>
              </a:rPr>
              <a:t>Photo credit: Marko </a:t>
            </a:r>
            <a:r>
              <a:rPr lang="en-US" sz="1600" dirty="0" err="1">
                <a:latin typeface="Avenir Next LT Pro Light" panose="020B0304020202020204" pitchFamily="34" charset="0"/>
              </a:rPr>
              <a:t>Kotilainen</a:t>
            </a:r>
            <a:r>
              <a:rPr lang="en-US" sz="1600" dirty="0">
                <a:latin typeface="Avenir Next LT Pro Light" panose="020B0304020202020204" pitchFamily="34" charset="0"/>
              </a:rPr>
              <a:t>, </a:t>
            </a:r>
            <a:r>
              <a:rPr lang="en-US" sz="1600" dirty="0">
                <a:latin typeface="Avenir Next LT Pro Light" panose="020B0304020202020204" pitchFamily="34" charset="0"/>
                <a:hlinkClick r:id="rId5"/>
              </a:rPr>
              <a:t>https://www.flickr.com/photos/mkotilai/25670996447</a:t>
            </a:r>
            <a:r>
              <a:rPr lang="en-US" sz="1600" dirty="0">
                <a:latin typeface="Avenir Next LT Pro Light" panose="020B0304020202020204" pitchFamily="34" charset="0"/>
              </a:rPr>
              <a:t> (CC BY-NC 2.0)</a:t>
            </a:r>
          </a:p>
        </p:txBody>
      </p:sp>
    </p:spTree>
    <p:extLst>
      <p:ext uri="{BB962C8B-B14F-4D97-AF65-F5344CB8AC3E}">
        <p14:creationId xmlns:p14="http://schemas.microsoft.com/office/powerpoint/2010/main" val="2544543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528EF-0F7E-4745-A4D4-ABB77C55AED4}"/>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73BA0F0-44A3-4A8B-8664-848AE627E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083111" cy="4495800"/>
          </a:xfrm>
          <a:prstGeom prst="rect">
            <a:avLst/>
          </a:prstGeom>
        </p:spPr>
      </p:pic>
      <p:sp>
        <p:nvSpPr>
          <p:cNvPr id="4" name="TextBox 3">
            <a:extLst>
              <a:ext uri="{FF2B5EF4-FFF2-40B4-BE49-F238E27FC236}">
                <a16:creationId xmlns:a16="http://schemas.microsoft.com/office/drawing/2014/main" id="{2AC4C66F-596E-4858-83BE-1337BFC46DEA}"/>
              </a:ext>
            </a:extLst>
          </p:cNvPr>
          <p:cNvSpPr txBox="1"/>
          <p:nvPr/>
        </p:nvSpPr>
        <p:spPr>
          <a:xfrm>
            <a:off x="6343650" y="208735"/>
            <a:ext cx="5534025" cy="646331"/>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5. Balances and unbalances</a:t>
            </a:r>
          </a:p>
        </p:txBody>
      </p:sp>
      <p:pic>
        <p:nvPicPr>
          <p:cNvPr id="5" name="Picture 4">
            <a:extLst>
              <a:ext uri="{FF2B5EF4-FFF2-40B4-BE49-F238E27FC236}">
                <a16:creationId xmlns:a16="http://schemas.microsoft.com/office/drawing/2014/main" id="{3C7CDBF3-A227-4196-992F-983A16AF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543" y="942334"/>
            <a:ext cx="5534025" cy="5944755"/>
          </a:xfrm>
          <a:prstGeom prst="rect">
            <a:avLst/>
          </a:prstGeom>
        </p:spPr>
      </p:pic>
    </p:spTree>
    <p:extLst>
      <p:ext uri="{BB962C8B-B14F-4D97-AF65-F5344CB8AC3E}">
        <p14:creationId xmlns:p14="http://schemas.microsoft.com/office/powerpoint/2010/main" val="282802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A4F8CB-F6A6-4C75-8D1C-331DA1989E3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0BEB45C-5BA2-42A6-A88B-EC74021E282D}"/>
              </a:ext>
            </a:extLst>
          </p:cNvPr>
          <p:cNvSpPr/>
          <p:nvPr/>
        </p:nvSpPr>
        <p:spPr>
          <a:xfrm>
            <a:off x="0" y="4695825"/>
            <a:ext cx="6096000" cy="861774"/>
          </a:xfrm>
          <a:prstGeom prst="rect">
            <a:avLst/>
          </a:prstGeom>
        </p:spPr>
        <p:txBody>
          <a:bodyPr wrap="square">
            <a:spAutoFit/>
          </a:bodyPr>
          <a:lstStyle/>
          <a:p>
            <a:r>
              <a:rPr lang="en-US" sz="1600" dirty="0">
                <a:solidFill>
                  <a:schemeClr val="bg1"/>
                </a:solidFill>
                <a:latin typeface="Avenir Next LT Pro Light" panose="020B0304020202020204" pitchFamily="34" charset="0"/>
              </a:rPr>
              <a:t>Image Courtesy of </a:t>
            </a:r>
            <a:r>
              <a:rPr lang="en-US" sz="1600" dirty="0" err="1">
                <a:solidFill>
                  <a:schemeClr val="bg1"/>
                </a:solidFill>
                <a:latin typeface="Avenir Next LT Pro Light" panose="020B0304020202020204" pitchFamily="34" charset="0"/>
              </a:rPr>
              <a:t>Surachit</a:t>
            </a:r>
            <a:r>
              <a:rPr lang="en-US" sz="1600" dirty="0">
                <a:solidFill>
                  <a:schemeClr val="bg1"/>
                </a:solidFill>
                <a:latin typeface="Avenir Next LT Pro Light" panose="020B0304020202020204" pitchFamily="34" charset="0"/>
              </a:rPr>
              <a:t> and USGS, </a:t>
            </a:r>
            <a:r>
              <a:rPr lang="en-US" dirty="0">
                <a:solidFill>
                  <a:schemeClr val="bg1"/>
                </a:solidFill>
                <a:latin typeface="Avenir Next LT Pro Light" panose="020B0304020202020204" pitchFamily="34" charset="0"/>
              </a:rPr>
              <a:t> </a:t>
            </a:r>
            <a:r>
              <a:rPr lang="en-US" sz="1600" dirty="0">
                <a:solidFill>
                  <a:schemeClr val="bg1"/>
                </a:solidFill>
                <a:latin typeface="Avenir Next LT Pro Light" panose="020B0304020202020204" pitchFamily="34" charset="0"/>
                <a:hlinkClick r:id="rId3" tooltip="w:en:Creative Commons">
                  <a:extLst>
                    <a:ext uri="{A12FA001-AC4F-418D-AE19-62706E023703}">
                      <ahyp:hlinkClr xmlns:ahyp="http://schemas.microsoft.com/office/drawing/2018/hyperlinkcolor" val="tx"/>
                    </a:ext>
                  </a:extLst>
                </a:hlinkClick>
              </a:rPr>
              <a:t>Creative Commons</a:t>
            </a:r>
            <a:r>
              <a:rPr lang="en-US" sz="1600" dirty="0">
                <a:solidFill>
                  <a:schemeClr val="bg1"/>
                </a:solidFill>
                <a:latin typeface="Avenir Next LT Pro Light" panose="020B0304020202020204" pitchFamily="34" charset="0"/>
              </a:rPr>
              <a:t> Attribution-Share Alike </a:t>
            </a:r>
            <a:r>
              <a:rPr lang="en-US" sz="1600" dirty="0">
                <a:solidFill>
                  <a:schemeClr val="bg1"/>
                </a:solidFill>
                <a:latin typeface="Avenir Next LT Pro Light" panose="020B0304020202020204" pitchFamily="34" charset="0"/>
                <a:hlinkClick r:id="rId4">
                  <a:extLst>
                    <a:ext uri="{A12FA001-AC4F-418D-AE19-62706E023703}">
                      <ahyp:hlinkClr xmlns:ahyp="http://schemas.microsoft.com/office/drawing/2018/hyperlinkcolor" val="tx"/>
                    </a:ext>
                  </a:extLst>
                </a:hlinkClick>
              </a:rPr>
              <a:t>3.0 </a:t>
            </a:r>
            <a:r>
              <a:rPr lang="en-US" sz="1600" dirty="0" err="1">
                <a:solidFill>
                  <a:schemeClr val="bg1"/>
                </a:solidFill>
                <a:latin typeface="Avenir Next LT Pro Light" panose="020B0304020202020204" pitchFamily="34" charset="0"/>
                <a:hlinkClick r:id="rId4">
                  <a:extLst>
                    <a:ext uri="{A12FA001-AC4F-418D-AE19-62706E023703}">
                      <ahyp:hlinkClr xmlns:ahyp="http://schemas.microsoft.com/office/drawing/2018/hyperlinkcolor" val="tx"/>
                    </a:ext>
                  </a:extLst>
                </a:hlinkClick>
              </a:rPr>
              <a:t>Unported</a:t>
            </a:r>
            <a:r>
              <a:rPr lang="en-US" sz="1600" dirty="0">
                <a:solidFill>
                  <a:schemeClr val="bg1"/>
                </a:solidFill>
                <a:latin typeface="Avenir Next LT Pro Light" panose="020B0304020202020204" pitchFamily="34" charset="0"/>
              </a:rPr>
              <a:t>, </a:t>
            </a:r>
            <a:r>
              <a:rPr lang="en-US" sz="1600" dirty="0">
                <a:solidFill>
                  <a:schemeClr val="bg1"/>
                </a:solidFill>
                <a:latin typeface="Avenir Next LT Pro Light" panose="020B0304020202020204" pitchFamily="34" charset="0"/>
                <a:hlinkClick r:id="rId5">
                  <a:extLst>
                    <a:ext uri="{A12FA001-AC4F-418D-AE19-62706E023703}">
                      <ahyp:hlinkClr xmlns:ahyp="http://schemas.microsoft.com/office/drawing/2018/hyperlinkcolor" val="tx"/>
                    </a:ext>
                  </a:extLst>
                </a:hlinkClick>
              </a:rPr>
              <a:t>2.5 Generic</a:t>
            </a:r>
            <a:r>
              <a:rPr lang="en-US" sz="1600" dirty="0">
                <a:solidFill>
                  <a:schemeClr val="bg1"/>
                </a:solidFill>
                <a:latin typeface="Avenir Next LT Pro Light" panose="020B0304020202020204" pitchFamily="34" charset="0"/>
              </a:rPr>
              <a:t>, </a:t>
            </a:r>
            <a:r>
              <a:rPr lang="en-US" sz="1600" dirty="0">
                <a:solidFill>
                  <a:schemeClr val="bg1"/>
                </a:solidFill>
                <a:latin typeface="Avenir Next LT Pro Light" panose="020B0304020202020204" pitchFamily="34" charset="0"/>
                <a:hlinkClick r:id="rId6">
                  <a:extLst>
                    <a:ext uri="{A12FA001-AC4F-418D-AE19-62706E023703}">
                      <ahyp:hlinkClr xmlns:ahyp="http://schemas.microsoft.com/office/drawing/2018/hyperlinkcolor" val="tx"/>
                    </a:ext>
                  </a:extLst>
                </a:hlinkClick>
              </a:rPr>
              <a:t>2.0 Generic</a:t>
            </a:r>
            <a:r>
              <a:rPr lang="en-US" sz="1600" dirty="0">
                <a:solidFill>
                  <a:schemeClr val="bg1"/>
                </a:solidFill>
                <a:latin typeface="Avenir Next LT Pro Light" panose="020B0304020202020204" pitchFamily="34" charset="0"/>
              </a:rPr>
              <a:t> and </a:t>
            </a:r>
            <a:r>
              <a:rPr lang="en-US" sz="1600" dirty="0">
                <a:solidFill>
                  <a:schemeClr val="bg1"/>
                </a:solidFill>
                <a:latin typeface="Avenir Next LT Pro Light" panose="020B0304020202020204" pitchFamily="34" charset="0"/>
                <a:hlinkClick r:id="rId7">
                  <a:extLst>
                    <a:ext uri="{A12FA001-AC4F-418D-AE19-62706E023703}">
                      <ahyp:hlinkClr xmlns:ahyp="http://schemas.microsoft.com/office/drawing/2018/hyperlinkcolor" val="tx"/>
                    </a:ext>
                  </a:extLst>
                </a:hlinkClick>
              </a:rPr>
              <a:t>1.0 Generic</a:t>
            </a:r>
            <a:r>
              <a:rPr lang="en-US" sz="1600" dirty="0">
                <a:solidFill>
                  <a:schemeClr val="bg1"/>
                </a:solidFill>
                <a:latin typeface="Avenir Next LT Pro Light" panose="020B0304020202020204" pitchFamily="34" charset="0"/>
              </a:rPr>
              <a:t> license</a:t>
            </a:r>
            <a:r>
              <a:rPr lang="en-US" sz="1600" dirty="0"/>
              <a:t>.</a:t>
            </a:r>
            <a:endParaRPr lang="en-US" sz="1400" dirty="0"/>
          </a:p>
        </p:txBody>
      </p:sp>
      <p:pic>
        <p:nvPicPr>
          <p:cNvPr id="3" name="Picture 4" descr="File:Oceanic spreading.svg">
            <a:extLst>
              <a:ext uri="{FF2B5EF4-FFF2-40B4-BE49-F238E27FC236}">
                <a16:creationId xmlns:a16="http://schemas.microsoft.com/office/drawing/2014/main" id="{72E236FA-6F9E-4705-9CE8-83FA1C5E2B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 y="110328"/>
            <a:ext cx="6098318" cy="45854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F728BE-E123-4EDB-A1B4-DDF184DF370E}"/>
              </a:ext>
            </a:extLst>
          </p:cNvPr>
          <p:cNvSpPr txBox="1"/>
          <p:nvPr/>
        </p:nvSpPr>
        <p:spPr>
          <a:xfrm>
            <a:off x="6343650" y="208735"/>
            <a:ext cx="5534025" cy="646331"/>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5. Balances and unbalances</a:t>
            </a:r>
          </a:p>
        </p:txBody>
      </p:sp>
      <p:pic>
        <p:nvPicPr>
          <p:cNvPr id="9" name="Picture 8">
            <a:extLst>
              <a:ext uri="{FF2B5EF4-FFF2-40B4-BE49-F238E27FC236}">
                <a16:creationId xmlns:a16="http://schemas.microsoft.com/office/drawing/2014/main" id="{C9F94B6D-CE33-4D28-A34D-535F6D540413}"/>
              </a:ext>
            </a:extLst>
          </p:cNvPr>
          <p:cNvPicPr>
            <a:picLocks noChangeAspect="1"/>
          </p:cNvPicPr>
          <p:nvPr/>
        </p:nvPicPr>
        <p:blipFill>
          <a:blip r:embed="rId9"/>
          <a:stretch>
            <a:fillRect/>
          </a:stretch>
        </p:blipFill>
        <p:spPr>
          <a:xfrm>
            <a:off x="6096000" y="891329"/>
            <a:ext cx="6095999" cy="5575455"/>
          </a:xfrm>
          <a:prstGeom prst="rect">
            <a:avLst/>
          </a:prstGeom>
        </p:spPr>
      </p:pic>
      <p:sp>
        <p:nvSpPr>
          <p:cNvPr id="10" name="Rectangle 9">
            <a:extLst>
              <a:ext uri="{FF2B5EF4-FFF2-40B4-BE49-F238E27FC236}">
                <a16:creationId xmlns:a16="http://schemas.microsoft.com/office/drawing/2014/main" id="{FD075989-FF83-4CAC-9FBC-EA1629044D98}"/>
              </a:ext>
            </a:extLst>
          </p:cNvPr>
          <p:cNvSpPr/>
          <p:nvPr/>
        </p:nvSpPr>
        <p:spPr>
          <a:xfrm>
            <a:off x="6238875" y="6423026"/>
            <a:ext cx="6096000" cy="461665"/>
          </a:xfrm>
          <a:prstGeom prst="rect">
            <a:avLst/>
          </a:prstGeom>
        </p:spPr>
        <p:txBody>
          <a:bodyPr>
            <a:spAutoFit/>
          </a:bodyPr>
          <a:lstStyle/>
          <a:p>
            <a:r>
              <a:rPr lang="en-US" sz="1200" dirty="0">
                <a:latin typeface="Avenir Next LT Pro Light" panose="020B0304020202020204" pitchFamily="34" charset="0"/>
              </a:rPr>
              <a:t>From IPCC, 2021: Summary for Policymakers. In: Climate Change 2021: The Physical Science Basis [Masson-</a:t>
            </a:r>
            <a:r>
              <a:rPr lang="en-US" sz="1200" dirty="0" err="1">
                <a:latin typeface="Avenir Next LT Pro Light" panose="020B0304020202020204" pitchFamily="34" charset="0"/>
              </a:rPr>
              <a:t>Delmotte,et</a:t>
            </a:r>
            <a:r>
              <a:rPr lang="en-US" sz="1200" dirty="0">
                <a:latin typeface="Avenir Next LT Pro Light" panose="020B0304020202020204" pitchFamily="34" charset="0"/>
              </a:rPr>
              <a:t> al. (eds.)]. Cambridge University Press. In Press.</a:t>
            </a:r>
          </a:p>
        </p:txBody>
      </p:sp>
    </p:spTree>
    <p:extLst>
      <p:ext uri="{BB962C8B-B14F-4D97-AF65-F5344CB8AC3E}">
        <p14:creationId xmlns:p14="http://schemas.microsoft.com/office/powerpoint/2010/main" val="404148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9B8114-A555-4FC1-8943-3FE77BB04C09}"/>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9068D24F-8364-4226-905E-DF6A958C9CDE}"/>
              </a:ext>
            </a:extLst>
          </p:cNvPr>
          <p:cNvSpPr txBox="1"/>
          <p:nvPr/>
        </p:nvSpPr>
        <p:spPr>
          <a:xfrm>
            <a:off x="399249" y="275410"/>
            <a:ext cx="5503491" cy="2985433"/>
          </a:xfrm>
          <a:prstGeom prst="rect">
            <a:avLst/>
          </a:prstGeom>
          <a:noFill/>
        </p:spPr>
        <p:txBody>
          <a:bodyPr wrap="square" rtlCol="0">
            <a:spAutoFit/>
          </a:bodyPr>
          <a:lstStyle/>
          <a:p>
            <a:pPr marL="742950" indent="-742950">
              <a:buAutoNum type="arabicPeriod"/>
            </a:pPr>
            <a:r>
              <a:rPr lang="en-US" sz="3200" spc="-120" dirty="0">
                <a:latin typeface="Avenir Next LT Pro Light" panose="020B0304020202020204" pitchFamily="34" charset="0"/>
                <a:ea typeface="+mj-ea"/>
                <a:cs typeface="+mj-cs"/>
              </a:rPr>
              <a:t>A richly-textured world</a:t>
            </a:r>
          </a:p>
          <a:p>
            <a:pPr marL="742950" indent="-742950">
              <a:buAutoNum type="arabicPeriod"/>
            </a:pPr>
            <a:r>
              <a:rPr lang="en-US" sz="3200" spc="-120" dirty="0">
                <a:latin typeface="Avenir Next LT Pro Light" panose="020B0304020202020204" pitchFamily="34" charset="0"/>
                <a:ea typeface="+mj-ea"/>
                <a:cs typeface="+mj-cs"/>
              </a:rPr>
              <a:t>A world we can explore</a:t>
            </a:r>
          </a:p>
          <a:p>
            <a:pPr marL="742950" indent="-742950">
              <a:buAutoNum type="arabicPeriod"/>
            </a:pPr>
            <a:r>
              <a:rPr lang="en-US" sz="3200" spc="-120" dirty="0">
                <a:latin typeface="Avenir Next LT Pro Light" panose="020B0304020202020204" pitchFamily="34" charset="0"/>
                <a:ea typeface="+mj-ea"/>
                <a:cs typeface="+mj-cs"/>
              </a:rPr>
              <a:t>A powerful God</a:t>
            </a:r>
          </a:p>
          <a:p>
            <a:pPr marL="742950" indent="-742950">
              <a:buAutoNum type="arabicPeriod"/>
            </a:pPr>
            <a:r>
              <a:rPr lang="en-US" sz="3200" spc="-120" dirty="0">
                <a:latin typeface="Avenir Next LT Pro Light" panose="020B0304020202020204" pitchFamily="34" charset="0"/>
                <a:ea typeface="+mj-ea"/>
                <a:cs typeface="+mj-cs"/>
              </a:rPr>
              <a:t>The God of History</a:t>
            </a:r>
          </a:p>
          <a:p>
            <a:pPr marL="742950" indent="-742950">
              <a:buAutoNum type="arabicPeriod"/>
            </a:pPr>
            <a:r>
              <a:rPr lang="en-US" sz="3200" spc="-120" dirty="0">
                <a:latin typeface="Avenir Next LT Pro Light" panose="020B0304020202020204" pitchFamily="34" charset="0"/>
                <a:ea typeface="+mj-ea"/>
                <a:cs typeface="+mj-cs"/>
              </a:rPr>
              <a:t>A state of conflict</a:t>
            </a:r>
          </a:p>
          <a:p>
            <a:r>
              <a:rPr lang="en-US" sz="2400" spc="-120" dirty="0">
                <a:latin typeface="Avenir Next LT Pro Light" panose="020B0304020202020204" pitchFamily="34" charset="0"/>
                <a:ea typeface="+mj-ea"/>
                <a:cs typeface="+mj-cs"/>
              </a:rPr>
              <a:t> </a:t>
            </a:r>
          </a:p>
        </p:txBody>
      </p:sp>
      <p:sp>
        <p:nvSpPr>
          <p:cNvPr id="8" name="Rectangle 7">
            <a:extLst>
              <a:ext uri="{FF2B5EF4-FFF2-40B4-BE49-F238E27FC236}">
                <a16:creationId xmlns:a16="http://schemas.microsoft.com/office/drawing/2014/main" id="{FC46073C-E807-4816-A716-7B7C5722A1F3}"/>
              </a:ext>
            </a:extLst>
          </p:cNvPr>
          <p:cNvSpPr/>
          <p:nvPr/>
        </p:nvSpPr>
        <p:spPr>
          <a:xfrm>
            <a:off x="6486525" y="323689"/>
            <a:ext cx="5410200" cy="4031873"/>
          </a:xfrm>
          <a:prstGeom prst="rect">
            <a:avLst/>
          </a:prstGeom>
        </p:spPr>
        <p:txBody>
          <a:bodyPr wrap="square">
            <a:spAutoFit/>
          </a:bodyPr>
          <a:lstStyle/>
          <a:p>
            <a:r>
              <a:rPr lang="it-IT" sz="2800" dirty="0">
                <a:latin typeface="Avenir Next LT Pro Light" panose="020B0304020202020204" pitchFamily="34" charset="0"/>
              </a:rPr>
              <a:t>An infinitely wise and powerful God made me, and placed me in a world full of meaning and opportunities for growth. </a:t>
            </a:r>
            <a:endParaRPr lang="it-IT" sz="1600" dirty="0">
              <a:latin typeface="Avenir Next LT Pro Light" panose="020B0304020202020204" pitchFamily="34" charset="0"/>
            </a:endParaRPr>
          </a:p>
          <a:p>
            <a:endParaRPr lang="it-IT" sz="1600" dirty="0">
              <a:latin typeface="Avenir Next LT Pro Light" panose="020B0304020202020204" pitchFamily="34" charset="0"/>
            </a:endParaRPr>
          </a:p>
          <a:p>
            <a:endParaRPr lang="it-IT" sz="1600" dirty="0">
              <a:latin typeface="Avenir Next LT Pro Light" panose="020B0304020202020204" pitchFamily="34" charset="0"/>
            </a:endParaRPr>
          </a:p>
          <a:p>
            <a:r>
              <a:rPr lang="it-IT" sz="2800" dirty="0">
                <a:latin typeface="Avenir Next LT Pro Light" panose="020B0304020202020204" pitchFamily="34" charset="0"/>
              </a:rPr>
              <a:t>His </a:t>
            </a:r>
            <a:r>
              <a:rPr lang="it-IT" sz="2800" dirty="0" err="1">
                <a:latin typeface="Avenir Next LT Pro Light" panose="020B0304020202020204" pitchFamily="34" charset="0"/>
              </a:rPr>
              <a:t>plan</a:t>
            </a:r>
            <a:r>
              <a:rPr lang="it-IT" sz="2800" dirty="0">
                <a:latin typeface="Avenir Next LT Pro Light" panose="020B0304020202020204" pitchFamily="34" charset="0"/>
              </a:rPr>
              <a:t> for </a:t>
            </a:r>
            <a:r>
              <a:rPr lang="it-IT" sz="2800" dirty="0" err="1">
                <a:latin typeface="Avenir Next LT Pro Light" panose="020B0304020202020204" pitchFamily="34" charset="0"/>
              </a:rPr>
              <a:t>this</a:t>
            </a:r>
            <a:r>
              <a:rPr lang="it-IT" sz="2800" dirty="0">
                <a:latin typeface="Avenir Next LT Pro Light" panose="020B0304020202020204" pitchFamily="34" charset="0"/>
              </a:rPr>
              <a:t> </a:t>
            </a:r>
            <a:r>
              <a:rPr lang="it-IT" sz="2800" dirty="0" err="1">
                <a:latin typeface="Avenir Next LT Pro Light" panose="020B0304020202020204" pitchFamily="34" charset="0"/>
              </a:rPr>
              <a:t>planet</a:t>
            </a:r>
            <a:r>
              <a:rPr lang="it-IT" sz="2800" dirty="0">
                <a:latin typeface="Avenir Next LT Pro Light" panose="020B0304020202020204" pitchFamily="34" charset="0"/>
              </a:rPr>
              <a:t> </a:t>
            </a:r>
            <a:r>
              <a:rPr lang="it-IT" sz="2800" dirty="0" err="1">
                <a:latin typeface="Avenir Next LT Pro Light" panose="020B0304020202020204" pitchFamily="34" charset="0"/>
              </a:rPr>
              <a:t>is</a:t>
            </a:r>
            <a:r>
              <a:rPr lang="it-IT" sz="2800" dirty="0">
                <a:latin typeface="Avenir Next LT Pro Light" panose="020B0304020202020204" pitchFamily="34" charset="0"/>
              </a:rPr>
              <a:t> </a:t>
            </a:r>
            <a:r>
              <a:rPr lang="it-IT" sz="2800" dirty="0" err="1">
                <a:latin typeface="Avenir Next LT Pro Light" panose="020B0304020202020204" pitchFamily="34" charset="0"/>
              </a:rPr>
              <a:t>unfolding</a:t>
            </a:r>
            <a:r>
              <a:rPr lang="it-IT" sz="2800" dirty="0">
                <a:latin typeface="Avenir Next LT Pro Light" panose="020B0304020202020204" pitchFamily="34" charset="0"/>
              </a:rPr>
              <a:t>, and </a:t>
            </a:r>
            <a:r>
              <a:rPr lang="it-IT" sz="2800" dirty="0" err="1">
                <a:latin typeface="Avenir Next LT Pro Light" panose="020B0304020202020204" pitchFamily="34" charset="0"/>
              </a:rPr>
              <a:t>looking</a:t>
            </a:r>
            <a:r>
              <a:rPr lang="it-IT" sz="2800" dirty="0">
                <a:latin typeface="Avenir Next LT Pro Light" panose="020B0304020202020204" pitchFamily="34" charset="0"/>
              </a:rPr>
              <a:t> </a:t>
            </a:r>
            <a:r>
              <a:rPr lang="it-IT" sz="2800" dirty="0" err="1">
                <a:latin typeface="Avenir Next LT Pro Light" panose="020B0304020202020204" pitchFamily="34" charset="0"/>
              </a:rPr>
              <a:t>into</a:t>
            </a:r>
            <a:r>
              <a:rPr lang="it-IT" sz="2800" dirty="0">
                <a:latin typeface="Avenir Next LT Pro Light" panose="020B0304020202020204" pitchFamily="34" charset="0"/>
              </a:rPr>
              <a:t> the </a:t>
            </a:r>
            <a:r>
              <a:rPr lang="it-IT" sz="2800" dirty="0" err="1">
                <a:latin typeface="Avenir Next LT Pro Light" panose="020B0304020202020204" pitchFamily="34" charset="0"/>
              </a:rPr>
              <a:t>past</a:t>
            </a:r>
            <a:r>
              <a:rPr lang="it-IT" sz="2800" dirty="0">
                <a:latin typeface="Avenir Next LT Pro Light" panose="020B0304020202020204" pitchFamily="34" charset="0"/>
              </a:rPr>
              <a:t> I can </a:t>
            </a:r>
            <a:r>
              <a:rPr lang="it-IT" sz="2800" dirty="0" err="1">
                <a:latin typeface="Avenir Next LT Pro Light" panose="020B0304020202020204" pitchFamily="34" charset="0"/>
              </a:rPr>
              <a:t>find</a:t>
            </a:r>
            <a:r>
              <a:rPr lang="it-IT" sz="2800" dirty="0">
                <a:latin typeface="Avenir Next LT Pro Light" panose="020B0304020202020204" pitchFamily="34" charset="0"/>
              </a:rPr>
              <a:t> </a:t>
            </a:r>
            <a:r>
              <a:rPr lang="it-IT" sz="2800" dirty="0" err="1">
                <a:latin typeface="Avenir Next LT Pro Light" panose="020B0304020202020204" pitchFamily="34" charset="0"/>
              </a:rPr>
              <a:t>hope</a:t>
            </a:r>
            <a:r>
              <a:rPr lang="it-IT" sz="2800" dirty="0">
                <a:latin typeface="Avenir Next LT Pro Light" panose="020B0304020202020204" pitchFamily="34" charset="0"/>
              </a:rPr>
              <a:t> for the future.</a:t>
            </a:r>
          </a:p>
        </p:txBody>
      </p:sp>
      <p:sp>
        <p:nvSpPr>
          <p:cNvPr id="9" name="Rectangle 8">
            <a:extLst>
              <a:ext uri="{FF2B5EF4-FFF2-40B4-BE49-F238E27FC236}">
                <a16:creationId xmlns:a16="http://schemas.microsoft.com/office/drawing/2014/main" id="{0091CE71-9A17-4356-ACEE-6CA27786AB64}"/>
              </a:ext>
            </a:extLst>
          </p:cNvPr>
          <p:cNvSpPr/>
          <p:nvPr/>
        </p:nvSpPr>
        <p:spPr>
          <a:xfrm>
            <a:off x="295275" y="3288762"/>
            <a:ext cx="5714999" cy="2246769"/>
          </a:xfrm>
          <a:prstGeom prst="rect">
            <a:avLst/>
          </a:prstGeom>
        </p:spPr>
        <p:txBody>
          <a:bodyPr wrap="square">
            <a:spAutoFit/>
          </a:bodyPr>
          <a:lstStyle/>
          <a:p>
            <a:r>
              <a:rPr lang="en-US" sz="2800" dirty="0">
                <a:latin typeface="Avenir Next LT Pro Light" panose="020B0304020202020204" pitchFamily="34" charset="0"/>
              </a:rPr>
              <a:t>“Who has performed and done </a:t>
            </a:r>
            <a:r>
              <a:rPr lang="en-US" sz="2800" i="1" dirty="0">
                <a:latin typeface="Avenir Next LT Pro Light" panose="020B0304020202020204" pitchFamily="34" charset="0"/>
              </a:rPr>
              <a:t>it,</a:t>
            </a:r>
            <a:br>
              <a:rPr lang="en-US" sz="2800" dirty="0">
                <a:latin typeface="Avenir Next LT Pro Light" panose="020B0304020202020204" pitchFamily="34" charset="0"/>
              </a:rPr>
            </a:br>
            <a:r>
              <a:rPr lang="en-US" sz="2800" dirty="0">
                <a:latin typeface="Avenir Next LT Pro Light" panose="020B0304020202020204" pitchFamily="34" charset="0"/>
              </a:rPr>
              <a:t>Calling the generations from the beginning?</a:t>
            </a:r>
            <a:br>
              <a:rPr lang="en-US" sz="2800" dirty="0">
                <a:latin typeface="Avenir Next LT Pro Light" panose="020B0304020202020204" pitchFamily="34" charset="0"/>
              </a:rPr>
            </a:br>
            <a:r>
              <a:rPr lang="en-US" sz="2800" dirty="0">
                <a:latin typeface="Avenir Next LT Pro Light" panose="020B0304020202020204" pitchFamily="34" charset="0"/>
              </a:rPr>
              <a:t>‘I, the </a:t>
            </a:r>
            <a:r>
              <a:rPr lang="en-US" sz="2800" cap="small" dirty="0">
                <a:latin typeface="Avenir Next LT Pro Light" panose="020B0304020202020204" pitchFamily="34" charset="0"/>
              </a:rPr>
              <a:t>Lord</a:t>
            </a:r>
            <a:r>
              <a:rPr lang="en-US" sz="2800" dirty="0">
                <a:latin typeface="Avenir Next LT Pro Light" panose="020B0304020202020204" pitchFamily="34" charset="0"/>
              </a:rPr>
              <a:t>, am the first;</a:t>
            </a:r>
            <a:br>
              <a:rPr lang="en-US" sz="2800" dirty="0">
                <a:latin typeface="Avenir Next LT Pro Light" panose="020B0304020202020204" pitchFamily="34" charset="0"/>
              </a:rPr>
            </a:br>
            <a:r>
              <a:rPr lang="en-US" sz="2800" dirty="0">
                <a:latin typeface="Avenir Next LT Pro Light" panose="020B0304020202020204" pitchFamily="34" charset="0"/>
              </a:rPr>
              <a:t>And with the last I </a:t>
            </a:r>
            <a:r>
              <a:rPr lang="en-US" sz="2800" i="1" dirty="0">
                <a:latin typeface="Avenir Next LT Pro Light" panose="020B0304020202020204" pitchFamily="34" charset="0"/>
              </a:rPr>
              <a:t>am</a:t>
            </a:r>
            <a:r>
              <a:rPr lang="en-US" sz="2800" dirty="0">
                <a:latin typeface="Avenir Next LT Pro Light" panose="020B0304020202020204" pitchFamily="34" charset="0"/>
              </a:rPr>
              <a:t> He.’” Is 41:4</a:t>
            </a:r>
          </a:p>
        </p:txBody>
      </p:sp>
    </p:spTree>
    <p:extLst>
      <p:ext uri="{BB962C8B-B14F-4D97-AF65-F5344CB8AC3E}">
        <p14:creationId xmlns:p14="http://schemas.microsoft.com/office/powerpoint/2010/main" val="59822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F36D9-189B-446B-B7D0-B82EA8CE5BC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09220" y="1591940"/>
            <a:ext cx="5415216" cy="2771999"/>
          </a:xfrm>
        </p:spPr>
        <p:txBody>
          <a:bodyPr>
            <a:noAutofit/>
          </a:bodyPr>
          <a:lstStyle/>
          <a:p>
            <a:pPr>
              <a:lnSpc>
                <a:spcPct val="100000"/>
              </a:lnSpc>
            </a:pPr>
            <a:r>
              <a:rPr lang="en-US" sz="4400" dirty="0">
                <a:solidFill>
                  <a:schemeClr val="tx1"/>
                </a:solidFill>
                <a:latin typeface="Avenir Next LT Pro Light" panose="020B0304020202020204" pitchFamily="34" charset="0"/>
              </a:rPr>
              <a:t>“He who comes to God must believe that He is, and </a:t>
            </a:r>
            <a:r>
              <a:rPr lang="en-US" sz="4400" i="1" dirty="0">
                <a:solidFill>
                  <a:schemeClr val="tx1"/>
                </a:solidFill>
                <a:latin typeface="Avenir Next LT Pro Light" panose="020B0304020202020204" pitchFamily="34" charset="0"/>
              </a:rPr>
              <a:t>that</a:t>
            </a:r>
            <a:r>
              <a:rPr lang="en-US" sz="4400" dirty="0">
                <a:solidFill>
                  <a:schemeClr val="tx1"/>
                </a:solidFill>
                <a:latin typeface="Avenir Next LT Pro Light" panose="020B0304020202020204" pitchFamily="34" charset="0"/>
              </a:rPr>
              <a:t> He is a rewarder of those who diligently seek Him.” </a:t>
            </a:r>
            <a:br>
              <a:rPr lang="en-US" sz="4400" dirty="0">
                <a:solidFill>
                  <a:schemeClr val="tx1"/>
                </a:solidFill>
                <a:latin typeface="Avenir Next LT Pro Light" panose="020B0304020202020204" pitchFamily="34" charset="0"/>
              </a:rPr>
            </a:br>
            <a:r>
              <a:rPr lang="en-US" sz="4400" dirty="0">
                <a:solidFill>
                  <a:schemeClr val="tx1"/>
                </a:solidFill>
                <a:latin typeface="Avenir Next LT Pro Light" panose="020B0304020202020204" pitchFamily="34" charset="0"/>
              </a:rPr>
              <a:t>		</a:t>
            </a:r>
            <a:r>
              <a:rPr lang="en-US" sz="4000" i="1" dirty="0">
                <a:solidFill>
                  <a:schemeClr val="tx1"/>
                </a:solidFill>
                <a:latin typeface="Avenir Next LT Pro Light" panose="020B0304020202020204" pitchFamily="34" charset="0"/>
              </a:rPr>
              <a:t>Hebrews 11:6</a:t>
            </a:r>
            <a:endParaRPr lang="en-US" sz="2800" i="1" dirty="0">
              <a:solidFill>
                <a:schemeClr val="tx1"/>
              </a:solidFill>
              <a:latin typeface="Avenir Next LT Pro Light" panose="020B0304020202020204" pitchFamily="34" charset="0"/>
            </a:endParaRPr>
          </a:p>
        </p:txBody>
      </p:sp>
      <p:pic>
        <p:nvPicPr>
          <p:cNvPr id="7" name="Picture 6">
            <a:extLst>
              <a:ext uri="{FF2B5EF4-FFF2-40B4-BE49-F238E27FC236}">
                <a16:creationId xmlns:a16="http://schemas.microsoft.com/office/drawing/2014/main" id="{D045BF6C-A17A-4B6E-84EB-604812E6946D}"/>
              </a:ext>
            </a:extLst>
          </p:cNvPr>
          <p:cNvPicPr>
            <a:picLocks noChangeAspect="1"/>
          </p:cNvPicPr>
          <p:nvPr/>
        </p:nvPicPr>
        <p:blipFill>
          <a:blip r:embed="rId3"/>
          <a:stretch>
            <a:fillRect/>
          </a:stretch>
        </p:blipFill>
        <p:spPr>
          <a:xfrm>
            <a:off x="6104187" y="1047843"/>
            <a:ext cx="6109091" cy="4504262"/>
          </a:xfrm>
          <a:prstGeom prst="rect">
            <a:avLst/>
          </a:prstGeom>
        </p:spPr>
      </p:pic>
    </p:spTree>
    <p:extLst>
      <p:ext uri="{BB962C8B-B14F-4D97-AF65-F5344CB8AC3E}">
        <p14:creationId xmlns:p14="http://schemas.microsoft.com/office/powerpoint/2010/main" val="1677133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5E316E-DC04-4C49-8560-A8FE790BD2BA}"/>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6A9A149-703D-450A-A9F2-9786C6145912}"/>
              </a:ext>
            </a:extLst>
          </p:cNvPr>
          <p:cNvPicPr>
            <a:picLocks noChangeAspect="1"/>
          </p:cNvPicPr>
          <p:nvPr/>
        </p:nvPicPr>
        <p:blipFill>
          <a:blip r:embed="rId3"/>
          <a:stretch>
            <a:fillRect/>
          </a:stretch>
        </p:blipFill>
        <p:spPr>
          <a:xfrm>
            <a:off x="5334000" y="0"/>
            <a:ext cx="6858000" cy="6858000"/>
          </a:xfrm>
          <a:prstGeom prst="rect">
            <a:avLst/>
          </a:prstGeom>
        </p:spPr>
      </p:pic>
      <p:sp>
        <p:nvSpPr>
          <p:cNvPr id="9" name="TextBox 8">
            <a:extLst>
              <a:ext uri="{FF2B5EF4-FFF2-40B4-BE49-F238E27FC236}">
                <a16:creationId xmlns:a16="http://schemas.microsoft.com/office/drawing/2014/main" id="{39FF5473-CB8A-4C03-ABFC-CC52345AB078}"/>
              </a:ext>
            </a:extLst>
          </p:cNvPr>
          <p:cNvSpPr txBox="1"/>
          <p:nvPr/>
        </p:nvSpPr>
        <p:spPr>
          <a:xfrm>
            <a:off x="5448072" y="5935387"/>
            <a:ext cx="3246941" cy="830997"/>
          </a:xfrm>
          <a:prstGeom prst="rect">
            <a:avLst/>
          </a:prstGeom>
          <a:noFill/>
        </p:spPr>
        <p:txBody>
          <a:bodyPr wrap="square" rtlCol="0">
            <a:spAutoFit/>
          </a:bodyPr>
          <a:lstStyle/>
          <a:p>
            <a:r>
              <a:rPr lang="en-US" sz="1600" dirty="0">
                <a:solidFill>
                  <a:schemeClr val="bg1"/>
                </a:solidFill>
                <a:latin typeface="Avenir Next LT Pro Light" panose="020B0304020202020204" pitchFamily="34" charset="0"/>
              </a:rPr>
              <a:t>“Days of Creation: Day 2” </a:t>
            </a:r>
          </a:p>
          <a:p>
            <a:r>
              <a:rPr lang="en-US" sz="1600" dirty="0">
                <a:solidFill>
                  <a:schemeClr val="bg1"/>
                </a:solidFill>
                <a:latin typeface="Avenir Next LT Pro Light" panose="020B0304020202020204" pitchFamily="34" charset="0"/>
              </a:rPr>
              <a:t>by Nathan Greene. </a:t>
            </a:r>
            <a:br>
              <a:rPr lang="en-US" sz="1600" dirty="0">
                <a:solidFill>
                  <a:schemeClr val="bg1"/>
                </a:solidFill>
                <a:latin typeface="Avenir Next LT Pro Light" panose="020B0304020202020204" pitchFamily="34" charset="0"/>
              </a:rPr>
            </a:br>
            <a:r>
              <a:rPr lang="en-US" sz="1600" dirty="0">
                <a:solidFill>
                  <a:schemeClr val="bg1"/>
                </a:solidFill>
                <a:latin typeface="Avenir Next LT Pro Light" panose="020B0304020202020204" pitchFamily="34" charset="0"/>
              </a:rPr>
              <a:t>Used with author’s permission.</a:t>
            </a:r>
          </a:p>
        </p:txBody>
      </p:sp>
      <p:sp>
        <p:nvSpPr>
          <p:cNvPr id="17" name="Title 1">
            <a:extLst>
              <a:ext uri="{FF2B5EF4-FFF2-40B4-BE49-F238E27FC236}">
                <a16:creationId xmlns:a16="http://schemas.microsoft.com/office/drawing/2014/main" id="{5B538FC2-F3BA-41A8-A4E5-BD19394C64E9}"/>
              </a:ext>
            </a:extLst>
          </p:cNvPr>
          <p:cNvSpPr>
            <a:spLocks noGrp="1"/>
          </p:cNvSpPr>
          <p:nvPr>
            <p:ph type="title"/>
          </p:nvPr>
        </p:nvSpPr>
        <p:spPr>
          <a:xfrm>
            <a:off x="399711" y="1405775"/>
            <a:ext cx="4747211" cy="2771999"/>
          </a:xfrm>
        </p:spPr>
        <p:txBody>
          <a:bodyPr>
            <a:noAutofit/>
          </a:bodyPr>
          <a:lstStyle/>
          <a:p>
            <a:pPr>
              <a:lnSpc>
                <a:spcPct val="100000"/>
              </a:lnSpc>
            </a:pPr>
            <a:r>
              <a:rPr lang="en-US" sz="4400" dirty="0">
                <a:solidFill>
                  <a:schemeClr val="tx1"/>
                </a:solidFill>
                <a:latin typeface="Avenir Next LT Pro Light" panose="020B0304020202020204" pitchFamily="34" charset="0"/>
              </a:rPr>
              <a:t>“He who comes to </a:t>
            </a:r>
            <a:r>
              <a:rPr lang="en-US" sz="4400" dirty="0">
                <a:solidFill>
                  <a:schemeClr val="bg1"/>
                </a:solidFill>
                <a:latin typeface="Avenir Next LT Pro Light" panose="020B0304020202020204" pitchFamily="34" charset="0"/>
              </a:rPr>
              <a:t>“Our Father in heaven...” </a:t>
            </a:r>
            <a:br>
              <a:rPr lang="en-US" sz="4400" dirty="0">
                <a:solidFill>
                  <a:schemeClr val="bg1"/>
                </a:solidFill>
                <a:latin typeface="Avenir Next LT Pro Light" panose="020B0304020202020204" pitchFamily="34" charset="0"/>
              </a:rPr>
            </a:br>
            <a:r>
              <a:rPr lang="en-US" sz="4400" dirty="0">
                <a:solidFill>
                  <a:schemeClr val="bg1"/>
                </a:solidFill>
                <a:latin typeface="Avenir Next LT Pro Light" panose="020B0304020202020204" pitchFamily="34" charset="0"/>
              </a:rPr>
              <a:t>		</a:t>
            </a:r>
            <a:r>
              <a:rPr lang="en-US" sz="4000" i="1" dirty="0">
                <a:solidFill>
                  <a:schemeClr val="bg1"/>
                </a:solidFill>
                <a:latin typeface="Avenir Next LT Pro Light" panose="020B0304020202020204" pitchFamily="34" charset="0"/>
              </a:rPr>
              <a:t>Matthew 6:9</a:t>
            </a:r>
            <a:endParaRPr lang="en-US" sz="2800" i="1" dirty="0">
              <a:solidFill>
                <a:schemeClr val="bg1"/>
              </a:solidFill>
              <a:latin typeface="Avenir Next LT Pro Light" panose="020B0304020202020204" pitchFamily="34" charset="0"/>
            </a:endParaRPr>
          </a:p>
        </p:txBody>
      </p:sp>
    </p:spTree>
    <p:extLst>
      <p:ext uri="{BB962C8B-B14F-4D97-AF65-F5344CB8AC3E}">
        <p14:creationId xmlns:p14="http://schemas.microsoft.com/office/powerpoint/2010/main" val="2447674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FC49895-094F-40F5-87AE-1B9EE41A423B}"/>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71809A8-549D-4B4E-9B79-90E95AECB8E8}"/>
              </a:ext>
            </a:extLst>
          </p:cNvPr>
          <p:cNvPicPr>
            <a:picLocks noChangeAspect="1"/>
          </p:cNvPicPr>
          <p:nvPr/>
        </p:nvPicPr>
        <p:blipFill>
          <a:blip r:embed="rId4"/>
          <a:stretch>
            <a:fillRect/>
          </a:stretch>
        </p:blipFill>
        <p:spPr>
          <a:xfrm>
            <a:off x="-30137" y="3713655"/>
            <a:ext cx="12248710" cy="1755649"/>
          </a:xfrm>
          <a:prstGeom prst="rect">
            <a:avLst/>
          </a:prstGeom>
        </p:spPr>
      </p:pic>
      <p:sp>
        <p:nvSpPr>
          <p:cNvPr id="16" name="Title 1">
            <a:extLst>
              <a:ext uri="{FF2B5EF4-FFF2-40B4-BE49-F238E27FC236}">
                <a16:creationId xmlns:a16="http://schemas.microsoft.com/office/drawing/2014/main" id="{A13DA1EA-F613-42BA-9856-BEA6A7C86CF7}"/>
              </a:ext>
            </a:extLst>
          </p:cNvPr>
          <p:cNvSpPr>
            <a:spLocks noGrp="1"/>
          </p:cNvSpPr>
          <p:nvPr>
            <p:ph type="title"/>
          </p:nvPr>
        </p:nvSpPr>
        <p:spPr>
          <a:xfrm>
            <a:off x="517765" y="797179"/>
            <a:ext cx="11164335" cy="2771999"/>
          </a:xfrm>
        </p:spPr>
        <p:txBody>
          <a:bodyPr>
            <a:noAutofit/>
          </a:bodyPr>
          <a:lstStyle/>
          <a:p>
            <a:pPr algn="ctr">
              <a:lnSpc>
                <a:spcPct val="100000"/>
              </a:lnSpc>
            </a:pPr>
            <a:r>
              <a:rPr lang="en-US" sz="4400" dirty="0">
                <a:solidFill>
                  <a:schemeClr val="tx1"/>
                </a:solidFill>
                <a:latin typeface="Avenir Next LT Pro Light" panose="020B0304020202020204" pitchFamily="34" charset="0"/>
              </a:rPr>
              <a:t>5 geology-based reflections on the Creator and His creation</a:t>
            </a:r>
            <a:endParaRPr lang="en-US" sz="2800" i="1" dirty="0">
              <a:solidFill>
                <a:schemeClr val="tx1"/>
              </a:solidFill>
              <a:latin typeface="Avenir Next LT Pro Light" panose="020B0304020202020204" pitchFamily="34" charset="0"/>
            </a:endParaRPr>
          </a:p>
        </p:txBody>
      </p:sp>
    </p:spTree>
    <p:extLst>
      <p:ext uri="{BB962C8B-B14F-4D97-AF65-F5344CB8AC3E}">
        <p14:creationId xmlns:p14="http://schemas.microsoft.com/office/powerpoint/2010/main" val="304901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A75B1A-C7DB-4BC5-8ACB-C462CBE5CEAA}"/>
              </a:ext>
            </a:extLst>
          </p:cNvPr>
          <p:cNvPicPr>
            <a:picLocks noChangeAspect="1"/>
          </p:cNvPicPr>
          <p:nvPr/>
        </p:nvPicPr>
        <p:blipFill>
          <a:blip r:embed="rId3"/>
          <a:stretch>
            <a:fillRect/>
          </a:stretch>
        </p:blipFill>
        <p:spPr>
          <a:xfrm>
            <a:off x="0" y="0"/>
            <a:ext cx="12192000" cy="6857999"/>
          </a:xfrm>
          <a:prstGeom prst="rect">
            <a:avLst/>
          </a:prstGeom>
        </p:spPr>
      </p:pic>
      <p:sp>
        <p:nvSpPr>
          <p:cNvPr id="5" name="TextBox 4"/>
          <p:cNvSpPr txBox="1"/>
          <p:nvPr/>
        </p:nvSpPr>
        <p:spPr>
          <a:xfrm>
            <a:off x="256374" y="208735"/>
            <a:ext cx="5503491" cy="1938992"/>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1. A richly-textured world</a:t>
            </a:r>
          </a:p>
          <a:p>
            <a:pPr algn="ctr"/>
            <a:r>
              <a:rPr lang="en-US" sz="2800" spc="-120" dirty="0">
                <a:latin typeface="Avenir Next LT Pro Light" panose="020B0304020202020204" pitchFamily="34" charset="0"/>
                <a:ea typeface="+mj-ea"/>
                <a:cs typeface="+mj-cs"/>
              </a:rPr>
              <a:t> </a:t>
            </a:r>
          </a:p>
          <a:p>
            <a:r>
              <a:rPr lang="en-US" sz="2800" spc="-120" dirty="0">
                <a:latin typeface="Avenir Next LT Pro Light" panose="020B0304020202020204" pitchFamily="34" charset="0"/>
                <a:ea typeface="+mj-ea"/>
                <a:cs typeface="+mj-cs"/>
              </a:rPr>
              <a:t>“Marvelous are Your works, and </a:t>
            </a:r>
            <a:r>
              <a:rPr lang="en-US" sz="2800" i="1" spc="-120" dirty="0">
                <a:latin typeface="Avenir Next LT Pro Light" panose="020B0304020202020204" pitchFamily="34" charset="0"/>
                <a:ea typeface="+mj-ea"/>
                <a:cs typeface="+mj-cs"/>
              </a:rPr>
              <a:t>that</a:t>
            </a:r>
            <a:r>
              <a:rPr lang="en-US" sz="2800" spc="-120" dirty="0">
                <a:latin typeface="Avenir Next LT Pro Light" panose="020B0304020202020204" pitchFamily="34" charset="0"/>
                <a:ea typeface="+mj-ea"/>
                <a:cs typeface="+mj-cs"/>
              </a:rPr>
              <a:t> my soul knows very well.” Ps 139:14</a:t>
            </a:r>
            <a:endParaRPr lang="en-US" sz="6000" spc="-120" dirty="0">
              <a:latin typeface="Avenir Next LT Pro Light" panose="020B0304020202020204" pitchFamily="34" charset="0"/>
              <a:ea typeface="+mj-ea"/>
              <a:cs typeface="+mj-cs"/>
            </a:endParaRPr>
          </a:p>
        </p:txBody>
      </p:sp>
      <p:pic>
        <p:nvPicPr>
          <p:cNvPr id="4" name="Picture 3">
            <a:extLst>
              <a:ext uri="{FF2B5EF4-FFF2-40B4-BE49-F238E27FC236}">
                <a16:creationId xmlns:a16="http://schemas.microsoft.com/office/drawing/2014/main" id="{4E23CE82-137C-444E-B416-25AB44639C3E}"/>
              </a:ext>
            </a:extLst>
          </p:cNvPr>
          <p:cNvPicPr>
            <a:picLocks noChangeAspect="1"/>
          </p:cNvPicPr>
          <p:nvPr/>
        </p:nvPicPr>
        <p:blipFill>
          <a:blip r:embed="rId4"/>
          <a:stretch>
            <a:fillRect/>
          </a:stretch>
        </p:blipFill>
        <p:spPr>
          <a:xfrm>
            <a:off x="6095999" y="0"/>
            <a:ext cx="6101855" cy="6135880"/>
          </a:xfrm>
          <a:prstGeom prst="rect">
            <a:avLst/>
          </a:prstGeom>
        </p:spPr>
      </p:pic>
      <p:sp>
        <p:nvSpPr>
          <p:cNvPr id="8" name="TextBox 7"/>
          <p:cNvSpPr txBox="1"/>
          <p:nvPr/>
        </p:nvSpPr>
        <p:spPr>
          <a:xfrm>
            <a:off x="1434962" y="2659738"/>
            <a:ext cx="3518262" cy="2246769"/>
          </a:xfrm>
          <a:prstGeom prst="rect">
            <a:avLst/>
          </a:prstGeom>
          <a:noFill/>
        </p:spPr>
        <p:txBody>
          <a:bodyPr wrap="square" rtlCol="0">
            <a:spAutoFit/>
          </a:bodyPr>
          <a:lstStyle/>
          <a:p>
            <a:pPr marL="285750" indent="-285750">
              <a:buFontTx/>
              <a:buChar char="-"/>
            </a:pPr>
            <a:r>
              <a:rPr lang="en-US" sz="2800" dirty="0">
                <a:latin typeface="Avenir Next LT Pro Light" panose="020B0304020202020204" pitchFamily="34" charset="0"/>
              </a:rPr>
              <a:t>Plate boundary</a:t>
            </a:r>
          </a:p>
          <a:p>
            <a:pPr marL="285750" indent="-285750">
              <a:buFontTx/>
              <a:buChar char="-"/>
            </a:pPr>
            <a:r>
              <a:rPr lang="en-US" sz="2800" dirty="0">
                <a:latin typeface="Avenir Next LT Pro Light" panose="020B0304020202020204" pitchFamily="34" charset="0"/>
              </a:rPr>
              <a:t>Wide region of deformation at the margin of the continent</a:t>
            </a:r>
          </a:p>
        </p:txBody>
      </p:sp>
      <p:sp>
        <p:nvSpPr>
          <p:cNvPr id="9" name="Rectangle 8">
            <a:extLst>
              <a:ext uri="{FF2B5EF4-FFF2-40B4-BE49-F238E27FC236}">
                <a16:creationId xmlns:a16="http://schemas.microsoft.com/office/drawing/2014/main" id="{EAFF64DE-0E0F-4560-9C5B-26734D7550F4}"/>
              </a:ext>
            </a:extLst>
          </p:cNvPr>
          <p:cNvSpPr/>
          <p:nvPr/>
        </p:nvSpPr>
        <p:spPr>
          <a:xfrm>
            <a:off x="8457708" y="6202949"/>
            <a:ext cx="3734292" cy="369332"/>
          </a:xfrm>
          <a:prstGeom prst="rect">
            <a:avLst/>
          </a:prstGeom>
        </p:spPr>
        <p:txBody>
          <a:bodyPr wrap="none">
            <a:spAutoFit/>
          </a:bodyPr>
          <a:lstStyle/>
          <a:p>
            <a:r>
              <a:rPr lang="en-US" dirty="0">
                <a:latin typeface="Avenir Next LT Pro Light" panose="020B0304020202020204" pitchFamily="34" charset="0"/>
              </a:rPr>
              <a:t>Image credit: Google Earth, USGS</a:t>
            </a:r>
          </a:p>
        </p:txBody>
      </p:sp>
      <p:sp>
        <p:nvSpPr>
          <p:cNvPr id="10" name="Rectangle 9">
            <a:extLst>
              <a:ext uri="{FF2B5EF4-FFF2-40B4-BE49-F238E27FC236}">
                <a16:creationId xmlns:a16="http://schemas.microsoft.com/office/drawing/2014/main" id="{8C31D196-AE2B-41BE-9309-2D0D89F2F775}"/>
              </a:ext>
            </a:extLst>
          </p:cNvPr>
          <p:cNvSpPr/>
          <p:nvPr/>
        </p:nvSpPr>
        <p:spPr bwMode="auto">
          <a:xfrm>
            <a:off x="8257068" y="2597921"/>
            <a:ext cx="1143306" cy="831079"/>
          </a:xfrm>
          <a:prstGeom prst="rect">
            <a:avLst/>
          </a:prstGeom>
          <a:noFill/>
          <a:ln w="349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277762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E0BEFE-F3B8-4B41-AFA4-2A11712069A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AD5204-874F-45E8-B206-0388B640A9F2}"/>
              </a:ext>
            </a:extLst>
          </p:cNvPr>
          <p:cNvPicPr>
            <a:picLocks noChangeAspect="1"/>
          </p:cNvPicPr>
          <p:nvPr/>
        </p:nvPicPr>
        <p:blipFill>
          <a:blip r:embed="rId4"/>
          <a:stretch>
            <a:fillRect/>
          </a:stretch>
        </p:blipFill>
        <p:spPr>
          <a:xfrm>
            <a:off x="-3413" y="1"/>
            <a:ext cx="9638620" cy="5381410"/>
          </a:xfrm>
          <a:prstGeom prst="rect">
            <a:avLst/>
          </a:prstGeom>
        </p:spPr>
      </p:pic>
      <p:sp>
        <p:nvSpPr>
          <p:cNvPr id="2" name="TextBox 1"/>
          <p:cNvSpPr txBox="1"/>
          <p:nvPr/>
        </p:nvSpPr>
        <p:spPr>
          <a:xfrm>
            <a:off x="3674691" y="5453563"/>
            <a:ext cx="8610600" cy="461665"/>
          </a:xfrm>
          <a:prstGeom prst="rect">
            <a:avLst/>
          </a:prstGeom>
          <a:noFill/>
        </p:spPr>
        <p:txBody>
          <a:bodyPr wrap="square" rtlCol="0">
            <a:spAutoFit/>
          </a:bodyPr>
          <a:lstStyle/>
          <a:p>
            <a:r>
              <a:rPr lang="en-US" sz="2400" dirty="0"/>
              <a:t>Geographic provinces with different topography</a:t>
            </a:r>
          </a:p>
        </p:txBody>
      </p:sp>
      <p:sp>
        <p:nvSpPr>
          <p:cNvPr id="9" name="Freeform 8"/>
          <p:cNvSpPr/>
          <p:nvPr/>
        </p:nvSpPr>
        <p:spPr bwMode="auto">
          <a:xfrm>
            <a:off x="2379839" y="942772"/>
            <a:ext cx="3605314" cy="4464695"/>
          </a:xfrm>
          <a:custGeom>
            <a:avLst/>
            <a:gdLst>
              <a:gd name="connsiteX0" fmla="*/ 13152 w 4713759"/>
              <a:gd name="connsiteY0" fmla="*/ 122730 h 4383859"/>
              <a:gd name="connsiteX1" fmla="*/ 13152 w 4713759"/>
              <a:gd name="connsiteY1" fmla="*/ 523325 h 4383859"/>
              <a:gd name="connsiteX2" fmla="*/ 135072 w 4713759"/>
              <a:gd name="connsiteY2" fmla="*/ 1019713 h 4383859"/>
              <a:gd name="connsiteX3" fmla="*/ 326660 w 4713759"/>
              <a:gd name="connsiteY3" fmla="*/ 1385473 h 4383859"/>
              <a:gd name="connsiteX4" fmla="*/ 431163 w 4713759"/>
              <a:gd name="connsiteY4" fmla="*/ 1681565 h 4383859"/>
              <a:gd name="connsiteX5" fmla="*/ 579209 w 4713759"/>
              <a:gd name="connsiteY5" fmla="*/ 2021199 h 4383859"/>
              <a:gd name="connsiteX6" fmla="*/ 692420 w 4713759"/>
              <a:gd name="connsiteY6" fmla="*/ 2343416 h 4383859"/>
              <a:gd name="connsiteX7" fmla="*/ 770797 w 4713759"/>
              <a:gd name="connsiteY7" fmla="*/ 2778845 h 4383859"/>
              <a:gd name="connsiteX8" fmla="*/ 971094 w 4713759"/>
              <a:gd name="connsiteY8" fmla="*/ 3048810 h 4383859"/>
              <a:gd name="connsiteX9" fmla="*/ 1293312 w 4713759"/>
              <a:gd name="connsiteY9" fmla="*/ 3371028 h 4383859"/>
              <a:gd name="connsiteX10" fmla="*/ 1650363 w 4713759"/>
              <a:gd name="connsiteY10" fmla="*/ 3649702 h 4383859"/>
              <a:gd name="connsiteX11" fmla="*/ 1929037 w 4713759"/>
              <a:gd name="connsiteY11" fmla="*/ 4041588 h 4383859"/>
              <a:gd name="connsiteX12" fmla="*/ 2172877 w 4713759"/>
              <a:gd name="connsiteY12" fmla="*/ 4224468 h 4383859"/>
              <a:gd name="connsiteX13" fmla="*/ 2425426 w 4713759"/>
              <a:gd name="connsiteY13" fmla="*/ 4372513 h 4383859"/>
              <a:gd name="connsiteX14" fmla="*/ 4515483 w 4713759"/>
              <a:gd name="connsiteY14" fmla="*/ 4355096 h 4383859"/>
              <a:gd name="connsiteX15" fmla="*/ 4585152 w 4713759"/>
              <a:gd name="connsiteY15" fmla="*/ 4207050 h 4383859"/>
              <a:gd name="connsiteX16" fmla="*/ 4141014 w 4713759"/>
              <a:gd name="connsiteY16" fmla="*/ 3919668 h 4383859"/>
              <a:gd name="connsiteX17" fmla="*/ 3653334 w 4713759"/>
              <a:gd name="connsiteY17" fmla="*/ 3867416 h 4383859"/>
              <a:gd name="connsiteX18" fmla="*/ 2913106 w 4713759"/>
              <a:gd name="connsiteY18" fmla="*/ 3501656 h 4383859"/>
              <a:gd name="connsiteX19" fmla="*/ 2564763 w 4713759"/>
              <a:gd name="connsiteY19" fmla="*/ 3031393 h 4383859"/>
              <a:gd name="connsiteX20" fmla="*/ 2129334 w 4713759"/>
              <a:gd name="connsiteY20" fmla="*/ 2683050 h 4383859"/>
              <a:gd name="connsiteX21" fmla="*/ 1894203 w 4713759"/>
              <a:gd name="connsiteY21" fmla="*/ 2395668 h 4383859"/>
              <a:gd name="connsiteX22" fmla="*/ 2033540 w 4713759"/>
              <a:gd name="connsiteY22" fmla="*/ 2082159 h 4383859"/>
              <a:gd name="connsiteX23" fmla="*/ 2390592 w 4713759"/>
              <a:gd name="connsiteY23" fmla="*/ 1759942 h 4383859"/>
              <a:gd name="connsiteX24" fmla="*/ 2608306 w 4713759"/>
              <a:gd name="connsiteY24" fmla="*/ 1228719 h 4383859"/>
              <a:gd name="connsiteX25" fmla="*/ 2547346 w 4713759"/>
              <a:gd name="connsiteY25" fmla="*/ 871668 h 4383859"/>
              <a:gd name="connsiteX26" fmla="*/ 2347049 w 4713759"/>
              <a:gd name="connsiteY26" fmla="*/ 183690 h 4383859"/>
              <a:gd name="connsiteX27" fmla="*/ 2190294 w 4713759"/>
              <a:gd name="connsiteY27" fmla="*/ 70479 h 4383859"/>
              <a:gd name="connsiteX28" fmla="*/ 1946454 w 4713759"/>
              <a:gd name="connsiteY28" fmla="*/ 244650 h 4383859"/>
              <a:gd name="connsiteX29" fmla="*/ 1258477 w 4713759"/>
              <a:gd name="connsiteY29" fmla="*/ 314319 h 4383859"/>
              <a:gd name="connsiteX30" fmla="*/ 796923 w 4713759"/>
              <a:gd name="connsiteY30" fmla="*/ 140148 h 4383859"/>
              <a:gd name="connsiteX31" fmla="*/ 387620 w 4713759"/>
              <a:gd name="connsiteY31" fmla="*/ 79188 h 4383859"/>
              <a:gd name="connsiteX32" fmla="*/ 100237 w 4713759"/>
              <a:gd name="connsiteY32" fmla="*/ 810 h 4383859"/>
              <a:gd name="connsiteX33" fmla="*/ 13152 w 4713759"/>
              <a:gd name="connsiteY33" fmla="*/ 122730 h 4383859"/>
              <a:gd name="connsiteX0" fmla="*/ 13152 w 4683319"/>
              <a:gd name="connsiteY0" fmla="*/ 122730 h 4361801"/>
              <a:gd name="connsiteX1" fmla="*/ 13152 w 4683319"/>
              <a:gd name="connsiteY1" fmla="*/ 523325 h 4361801"/>
              <a:gd name="connsiteX2" fmla="*/ 135072 w 4683319"/>
              <a:gd name="connsiteY2" fmla="*/ 1019713 h 4361801"/>
              <a:gd name="connsiteX3" fmla="*/ 326660 w 4683319"/>
              <a:gd name="connsiteY3" fmla="*/ 1385473 h 4361801"/>
              <a:gd name="connsiteX4" fmla="*/ 431163 w 4683319"/>
              <a:gd name="connsiteY4" fmla="*/ 1681565 h 4361801"/>
              <a:gd name="connsiteX5" fmla="*/ 579209 w 4683319"/>
              <a:gd name="connsiteY5" fmla="*/ 2021199 h 4361801"/>
              <a:gd name="connsiteX6" fmla="*/ 692420 w 4683319"/>
              <a:gd name="connsiteY6" fmla="*/ 2343416 h 4361801"/>
              <a:gd name="connsiteX7" fmla="*/ 770797 w 4683319"/>
              <a:gd name="connsiteY7" fmla="*/ 2778845 h 4361801"/>
              <a:gd name="connsiteX8" fmla="*/ 971094 w 4683319"/>
              <a:gd name="connsiteY8" fmla="*/ 3048810 h 4361801"/>
              <a:gd name="connsiteX9" fmla="*/ 1293312 w 4683319"/>
              <a:gd name="connsiteY9" fmla="*/ 3371028 h 4361801"/>
              <a:gd name="connsiteX10" fmla="*/ 1650363 w 4683319"/>
              <a:gd name="connsiteY10" fmla="*/ 3649702 h 4361801"/>
              <a:gd name="connsiteX11" fmla="*/ 1929037 w 4683319"/>
              <a:gd name="connsiteY11" fmla="*/ 4041588 h 4361801"/>
              <a:gd name="connsiteX12" fmla="*/ 2172877 w 4683319"/>
              <a:gd name="connsiteY12" fmla="*/ 4224468 h 4361801"/>
              <a:gd name="connsiteX13" fmla="*/ 2861261 w 4683319"/>
              <a:gd name="connsiteY13" fmla="*/ 3996499 h 4361801"/>
              <a:gd name="connsiteX14" fmla="*/ 4515483 w 4683319"/>
              <a:gd name="connsiteY14" fmla="*/ 4355096 h 4361801"/>
              <a:gd name="connsiteX15" fmla="*/ 4585152 w 4683319"/>
              <a:gd name="connsiteY15" fmla="*/ 4207050 h 4361801"/>
              <a:gd name="connsiteX16" fmla="*/ 4141014 w 4683319"/>
              <a:gd name="connsiteY16" fmla="*/ 3919668 h 4361801"/>
              <a:gd name="connsiteX17" fmla="*/ 3653334 w 4683319"/>
              <a:gd name="connsiteY17" fmla="*/ 3867416 h 4361801"/>
              <a:gd name="connsiteX18" fmla="*/ 2913106 w 4683319"/>
              <a:gd name="connsiteY18" fmla="*/ 3501656 h 4361801"/>
              <a:gd name="connsiteX19" fmla="*/ 2564763 w 4683319"/>
              <a:gd name="connsiteY19" fmla="*/ 3031393 h 4361801"/>
              <a:gd name="connsiteX20" fmla="*/ 2129334 w 4683319"/>
              <a:gd name="connsiteY20" fmla="*/ 2683050 h 4361801"/>
              <a:gd name="connsiteX21" fmla="*/ 1894203 w 4683319"/>
              <a:gd name="connsiteY21" fmla="*/ 2395668 h 4361801"/>
              <a:gd name="connsiteX22" fmla="*/ 2033540 w 4683319"/>
              <a:gd name="connsiteY22" fmla="*/ 2082159 h 4361801"/>
              <a:gd name="connsiteX23" fmla="*/ 2390592 w 4683319"/>
              <a:gd name="connsiteY23" fmla="*/ 1759942 h 4361801"/>
              <a:gd name="connsiteX24" fmla="*/ 2608306 w 4683319"/>
              <a:gd name="connsiteY24" fmla="*/ 1228719 h 4361801"/>
              <a:gd name="connsiteX25" fmla="*/ 2547346 w 4683319"/>
              <a:gd name="connsiteY25" fmla="*/ 871668 h 4361801"/>
              <a:gd name="connsiteX26" fmla="*/ 2347049 w 4683319"/>
              <a:gd name="connsiteY26" fmla="*/ 183690 h 4361801"/>
              <a:gd name="connsiteX27" fmla="*/ 2190294 w 4683319"/>
              <a:gd name="connsiteY27" fmla="*/ 70479 h 4361801"/>
              <a:gd name="connsiteX28" fmla="*/ 1946454 w 4683319"/>
              <a:gd name="connsiteY28" fmla="*/ 244650 h 4361801"/>
              <a:gd name="connsiteX29" fmla="*/ 1258477 w 4683319"/>
              <a:gd name="connsiteY29" fmla="*/ 314319 h 4361801"/>
              <a:gd name="connsiteX30" fmla="*/ 796923 w 4683319"/>
              <a:gd name="connsiteY30" fmla="*/ 140148 h 4361801"/>
              <a:gd name="connsiteX31" fmla="*/ 387620 w 4683319"/>
              <a:gd name="connsiteY31" fmla="*/ 79188 h 4361801"/>
              <a:gd name="connsiteX32" fmla="*/ 100237 w 4683319"/>
              <a:gd name="connsiteY32" fmla="*/ 810 h 4361801"/>
              <a:gd name="connsiteX33" fmla="*/ 13152 w 4683319"/>
              <a:gd name="connsiteY33" fmla="*/ 122730 h 4361801"/>
              <a:gd name="connsiteX0" fmla="*/ 13152 w 4731728"/>
              <a:gd name="connsiteY0" fmla="*/ 122730 h 4355171"/>
              <a:gd name="connsiteX1" fmla="*/ 13152 w 4731728"/>
              <a:gd name="connsiteY1" fmla="*/ 523325 h 4355171"/>
              <a:gd name="connsiteX2" fmla="*/ 135072 w 4731728"/>
              <a:gd name="connsiteY2" fmla="*/ 1019713 h 4355171"/>
              <a:gd name="connsiteX3" fmla="*/ 326660 w 4731728"/>
              <a:gd name="connsiteY3" fmla="*/ 1385473 h 4355171"/>
              <a:gd name="connsiteX4" fmla="*/ 431163 w 4731728"/>
              <a:gd name="connsiteY4" fmla="*/ 1681565 h 4355171"/>
              <a:gd name="connsiteX5" fmla="*/ 579209 w 4731728"/>
              <a:gd name="connsiteY5" fmla="*/ 2021199 h 4355171"/>
              <a:gd name="connsiteX6" fmla="*/ 692420 w 4731728"/>
              <a:gd name="connsiteY6" fmla="*/ 2343416 h 4355171"/>
              <a:gd name="connsiteX7" fmla="*/ 770797 w 4731728"/>
              <a:gd name="connsiteY7" fmla="*/ 2778845 h 4355171"/>
              <a:gd name="connsiteX8" fmla="*/ 971094 w 4731728"/>
              <a:gd name="connsiteY8" fmla="*/ 3048810 h 4355171"/>
              <a:gd name="connsiteX9" fmla="*/ 1293312 w 4731728"/>
              <a:gd name="connsiteY9" fmla="*/ 3371028 h 4355171"/>
              <a:gd name="connsiteX10" fmla="*/ 1650363 w 4731728"/>
              <a:gd name="connsiteY10" fmla="*/ 3649702 h 4355171"/>
              <a:gd name="connsiteX11" fmla="*/ 1929037 w 4731728"/>
              <a:gd name="connsiteY11" fmla="*/ 4041588 h 4355171"/>
              <a:gd name="connsiteX12" fmla="*/ 2172877 w 4731728"/>
              <a:gd name="connsiteY12" fmla="*/ 4224468 h 4355171"/>
              <a:gd name="connsiteX13" fmla="*/ 4515483 w 4731728"/>
              <a:gd name="connsiteY13" fmla="*/ 4355096 h 4355171"/>
              <a:gd name="connsiteX14" fmla="*/ 4585152 w 4731728"/>
              <a:gd name="connsiteY14" fmla="*/ 4207050 h 4355171"/>
              <a:gd name="connsiteX15" fmla="*/ 4141014 w 4731728"/>
              <a:gd name="connsiteY15" fmla="*/ 3919668 h 4355171"/>
              <a:gd name="connsiteX16" fmla="*/ 3653334 w 4731728"/>
              <a:gd name="connsiteY16" fmla="*/ 3867416 h 4355171"/>
              <a:gd name="connsiteX17" fmla="*/ 2913106 w 4731728"/>
              <a:gd name="connsiteY17" fmla="*/ 3501656 h 4355171"/>
              <a:gd name="connsiteX18" fmla="*/ 2564763 w 4731728"/>
              <a:gd name="connsiteY18" fmla="*/ 3031393 h 4355171"/>
              <a:gd name="connsiteX19" fmla="*/ 2129334 w 4731728"/>
              <a:gd name="connsiteY19" fmla="*/ 2683050 h 4355171"/>
              <a:gd name="connsiteX20" fmla="*/ 1894203 w 4731728"/>
              <a:gd name="connsiteY20" fmla="*/ 2395668 h 4355171"/>
              <a:gd name="connsiteX21" fmla="*/ 2033540 w 4731728"/>
              <a:gd name="connsiteY21" fmla="*/ 2082159 h 4355171"/>
              <a:gd name="connsiteX22" fmla="*/ 2390592 w 4731728"/>
              <a:gd name="connsiteY22" fmla="*/ 1759942 h 4355171"/>
              <a:gd name="connsiteX23" fmla="*/ 2608306 w 4731728"/>
              <a:gd name="connsiteY23" fmla="*/ 1228719 h 4355171"/>
              <a:gd name="connsiteX24" fmla="*/ 2547346 w 4731728"/>
              <a:gd name="connsiteY24" fmla="*/ 871668 h 4355171"/>
              <a:gd name="connsiteX25" fmla="*/ 2347049 w 4731728"/>
              <a:gd name="connsiteY25" fmla="*/ 183690 h 4355171"/>
              <a:gd name="connsiteX26" fmla="*/ 2190294 w 4731728"/>
              <a:gd name="connsiteY26" fmla="*/ 70479 h 4355171"/>
              <a:gd name="connsiteX27" fmla="*/ 1946454 w 4731728"/>
              <a:gd name="connsiteY27" fmla="*/ 244650 h 4355171"/>
              <a:gd name="connsiteX28" fmla="*/ 1258477 w 4731728"/>
              <a:gd name="connsiteY28" fmla="*/ 314319 h 4355171"/>
              <a:gd name="connsiteX29" fmla="*/ 796923 w 4731728"/>
              <a:gd name="connsiteY29" fmla="*/ 140148 h 4355171"/>
              <a:gd name="connsiteX30" fmla="*/ 387620 w 4731728"/>
              <a:gd name="connsiteY30" fmla="*/ 79188 h 4355171"/>
              <a:gd name="connsiteX31" fmla="*/ 100237 w 4731728"/>
              <a:gd name="connsiteY31" fmla="*/ 810 h 4355171"/>
              <a:gd name="connsiteX32" fmla="*/ 13152 w 4731728"/>
              <a:gd name="connsiteY32" fmla="*/ 122730 h 4355171"/>
              <a:gd name="connsiteX0" fmla="*/ 13152 w 4736748"/>
              <a:gd name="connsiteY0" fmla="*/ 122730 h 4355133"/>
              <a:gd name="connsiteX1" fmla="*/ 13152 w 4736748"/>
              <a:gd name="connsiteY1" fmla="*/ 523325 h 4355133"/>
              <a:gd name="connsiteX2" fmla="*/ 135072 w 4736748"/>
              <a:gd name="connsiteY2" fmla="*/ 1019713 h 4355133"/>
              <a:gd name="connsiteX3" fmla="*/ 326660 w 4736748"/>
              <a:gd name="connsiteY3" fmla="*/ 1385473 h 4355133"/>
              <a:gd name="connsiteX4" fmla="*/ 431163 w 4736748"/>
              <a:gd name="connsiteY4" fmla="*/ 1681565 h 4355133"/>
              <a:gd name="connsiteX5" fmla="*/ 579209 w 4736748"/>
              <a:gd name="connsiteY5" fmla="*/ 2021199 h 4355133"/>
              <a:gd name="connsiteX6" fmla="*/ 692420 w 4736748"/>
              <a:gd name="connsiteY6" fmla="*/ 2343416 h 4355133"/>
              <a:gd name="connsiteX7" fmla="*/ 770797 w 4736748"/>
              <a:gd name="connsiteY7" fmla="*/ 2778845 h 4355133"/>
              <a:gd name="connsiteX8" fmla="*/ 971094 w 4736748"/>
              <a:gd name="connsiteY8" fmla="*/ 3048810 h 4355133"/>
              <a:gd name="connsiteX9" fmla="*/ 1293312 w 4736748"/>
              <a:gd name="connsiteY9" fmla="*/ 3371028 h 4355133"/>
              <a:gd name="connsiteX10" fmla="*/ 1650363 w 4736748"/>
              <a:gd name="connsiteY10" fmla="*/ 3649702 h 4355133"/>
              <a:gd name="connsiteX11" fmla="*/ 1929037 w 4736748"/>
              <a:gd name="connsiteY11" fmla="*/ 4041588 h 4355133"/>
              <a:gd name="connsiteX12" fmla="*/ 2172877 w 4736748"/>
              <a:gd name="connsiteY12" fmla="*/ 4224468 h 4355133"/>
              <a:gd name="connsiteX13" fmla="*/ 2102718 w 4736748"/>
              <a:gd name="connsiteY13" fmla="*/ 4221455 h 4355133"/>
              <a:gd name="connsiteX14" fmla="*/ 4515483 w 4736748"/>
              <a:gd name="connsiteY14" fmla="*/ 4355096 h 4355133"/>
              <a:gd name="connsiteX15" fmla="*/ 4585152 w 4736748"/>
              <a:gd name="connsiteY15" fmla="*/ 4207050 h 4355133"/>
              <a:gd name="connsiteX16" fmla="*/ 4141014 w 4736748"/>
              <a:gd name="connsiteY16" fmla="*/ 3919668 h 4355133"/>
              <a:gd name="connsiteX17" fmla="*/ 3653334 w 4736748"/>
              <a:gd name="connsiteY17" fmla="*/ 3867416 h 4355133"/>
              <a:gd name="connsiteX18" fmla="*/ 2913106 w 4736748"/>
              <a:gd name="connsiteY18" fmla="*/ 3501656 h 4355133"/>
              <a:gd name="connsiteX19" fmla="*/ 2564763 w 4736748"/>
              <a:gd name="connsiteY19" fmla="*/ 3031393 h 4355133"/>
              <a:gd name="connsiteX20" fmla="*/ 2129334 w 4736748"/>
              <a:gd name="connsiteY20" fmla="*/ 2683050 h 4355133"/>
              <a:gd name="connsiteX21" fmla="*/ 1894203 w 4736748"/>
              <a:gd name="connsiteY21" fmla="*/ 2395668 h 4355133"/>
              <a:gd name="connsiteX22" fmla="*/ 2033540 w 4736748"/>
              <a:gd name="connsiteY22" fmla="*/ 2082159 h 4355133"/>
              <a:gd name="connsiteX23" fmla="*/ 2390592 w 4736748"/>
              <a:gd name="connsiteY23" fmla="*/ 1759942 h 4355133"/>
              <a:gd name="connsiteX24" fmla="*/ 2608306 w 4736748"/>
              <a:gd name="connsiteY24" fmla="*/ 1228719 h 4355133"/>
              <a:gd name="connsiteX25" fmla="*/ 2547346 w 4736748"/>
              <a:gd name="connsiteY25" fmla="*/ 871668 h 4355133"/>
              <a:gd name="connsiteX26" fmla="*/ 2347049 w 4736748"/>
              <a:gd name="connsiteY26" fmla="*/ 183690 h 4355133"/>
              <a:gd name="connsiteX27" fmla="*/ 2190294 w 4736748"/>
              <a:gd name="connsiteY27" fmla="*/ 70479 h 4355133"/>
              <a:gd name="connsiteX28" fmla="*/ 1946454 w 4736748"/>
              <a:gd name="connsiteY28" fmla="*/ 244650 h 4355133"/>
              <a:gd name="connsiteX29" fmla="*/ 1258477 w 4736748"/>
              <a:gd name="connsiteY29" fmla="*/ 314319 h 4355133"/>
              <a:gd name="connsiteX30" fmla="*/ 796923 w 4736748"/>
              <a:gd name="connsiteY30" fmla="*/ 140148 h 4355133"/>
              <a:gd name="connsiteX31" fmla="*/ 387620 w 4736748"/>
              <a:gd name="connsiteY31" fmla="*/ 79188 h 4355133"/>
              <a:gd name="connsiteX32" fmla="*/ 100237 w 4736748"/>
              <a:gd name="connsiteY32" fmla="*/ 810 h 4355133"/>
              <a:gd name="connsiteX33" fmla="*/ 13152 w 4736748"/>
              <a:gd name="connsiteY33" fmla="*/ 122730 h 4355133"/>
              <a:gd name="connsiteX0" fmla="*/ 13152 w 4736748"/>
              <a:gd name="connsiteY0" fmla="*/ 122730 h 4355133"/>
              <a:gd name="connsiteX1" fmla="*/ 13152 w 4736748"/>
              <a:gd name="connsiteY1" fmla="*/ 523325 h 4355133"/>
              <a:gd name="connsiteX2" fmla="*/ 135072 w 4736748"/>
              <a:gd name="connsiteY2" fmla="*/ 1019713 h 4355133"/>
              <a:gd name="connsiteX3" fmla="*/ 326660 w 4736748"/>
              <a:gd name="connsiteY3" fmla="*/ 1385473 h 4355133"/>
              <a:gd name="connsiteX4" fmla="*/ 431163 w 4736748"/>
              <a:gd name="connsiteY4" fmla="*/ 1681565 h 4355133"/>
              <a:gd name="connsiteX5" fmla="*/ 579209 w 4736748"/>
              <a:gd name="connsiteY5" fmla="*/ 2021199 h 4355133"/>
              <a:gd name="connsiteX6" fmla="*/ 692420 w 4736748"/>
              <a:gd name="connsiteY6" fmla="*/ 2343416 h 4355133"/>
              <a:gd name="connsiteX7" fmla="*/ 770797 w 4736748"/>
              <a:gd name="connsiteY7" fmla="*/ 2778845 h 4355133"/>
              <a:gd name="connsiteX8" fmla="*/ 971094 w 4736748"/>
              <a:gd name="connsiteY8" fmla="*/ 3048810 h 4355133"/>
              <a:gd name="connsiteX9" fmla="*/ 1293312 w 4736748"/>
              <a:gd name="connsiteY9" fmla="*/ 3371028 h 4355133"/>
              <a:gd name="connsiteX10" fmla="*/ 1650363 w 4736748"/>
              <a:gd name="connsiteY10" fmla="*/ 3649702 h 4355133"/>
              <a:gd name="connsiteX11" fmla="*/ 2172877 w 4736748"/>
              <a:gd name="connsiteY11" fmla="*/ 4224468 h 4355133"/>
              <a:gd name="connsiteX12" fmla="*/ 2102718 w 4736748"/>
              <a:gd name="connsiteY12" fmla="*/ 4221455 h 4355133"/>
              <a:gd name="connsiteX13" fmla="*/ 4515483 w 4736748"/>
              <a:gd name="connsiteY13" fmla="*/ 4355096 h 4355133"/>
              <a:gd name="connsiteX14" fmla="*/ 4585152 w 4736748"/>
              <a:gd name="connsiteY14" fmla="*/ 4207050 h 4355133"/>
              <a:gd name="connsiteX15" fmla="*/ 4141014 w 4736748"/>
              <a:gd name="connsiteY15" fmla="*/ 3919668 h 4355133"/>
              <a:gd name="connsiteX16" fmla="*/ 3653334 w 4736748"/>
              <a:gd name="connsiteY16" fmla="*/ 3867416 h 4355133"/>
              <a:gd name="connsiteX17" fmla="*/ 2913106 w 4736748"/>
              <a:gd name="connsiteY17" fmla="*/ 3501656 h 4355133"/>
              <a:gd name="connsiteX18" fmla="*/ 2564763 w 4736748"/>
              <a:gd name="connsiteY18" fmla="*/ 3031393 h 4355133"/>
              <a:gd name="connsiteX19" fmla="*/ 2129334 w 4736748"/>
              <a:gd name="connsiteY19" fmla="*/ 2683050 h 4355133"/>
              <a:gd name="connsiteX20" fmla="*/ 1894203 w 4736748"/>
              <a:gd name="connsiteY20" fmla="*/ 2395668 h 4355133"/>
              <a:gd name="connsiteX21" fmla="*/ 2033540 w 4736748"/>
              <a:gd name="connsiteY21" fmla="*/ 2082159 h 4355133"/>
              <a:gd name="connsiteX22" fmla="*/ 2390592 w 4736748"/>
              <a:gd name="connsiteY22" fmla="*/ 1759942 h 4355133"/>
              <a:gd name="connsiteX23" fmla="*/ 2608306 w 4736748"/>
              <a:gd name="connsiteY23" fmla="*/ 1228719 h 4355133"/>
              <a:gd name="connsiteX24" fmla="*/ 2547346 w 4736748"/>
              <a:gd name="connsiteY24" fmla="*/ 871668 h 4355133"/>
              <a:gd name="connsiteX25" fmla="*/ 2347049 w 4736748"/>
              <a:gd name="connsiteY25" fmla="*/ 183690 h 4355133"/>
              <a:gd name="connsiteX26" fmla="*/ 2190294 w 4736748"/>
              <a:gd name="connsiteY26" fmla="*/ 70479 h 4355133"/>
              <a:gd name="connsiteX27" fmla="*/ 1946454 w 4736748"/>
              <a:gd name="connsiteY27" fmla="*/ 244650 h 4355133"/>
              <a:gd name="connsiteX28" fmla="*/ 1258477 w 4736748"/>
              <a:gd name="connsiteY28" fmla="*/ 314319 h 4355133"/>
              <a:gd name="connsiteX29" fmla="*/ 796923 w 4736748"/>
              <a:gd name="connsiteY29" fmla="*/ 140148 h 4355133"/>
              <a:gd name="connsiteX30" fmla="*/ 387620 w 4736748"/>
              <a:gd name="connsiteY30" fmla="*/ 79188 h 4355133"/>
              <a:gd name="connsiteX31" fmla="*/ 100237 w 4736748"/>
              <a:gd name="connsiteY31" fmla="*/ 810 h 4355133"/>
              <a:gd name="connsiteX32" fmla="*/ 13152 w 4736748"/>
              <a:gd name="connsiteY32" fmla="*/ 122730 h 4355133"/>
              <a:gd name="connsiteX0" fmla="*/ 13152 w 4731728"/>
              <a:gd name="connsiteY0" fmla="*/ 122730 h 4355400"/>
              <a:gd name="connsiteX1" fmla="*/ 13152 w 4731728"/>
              <a:gd name="connsiteY1" fmla="*/ 523325 h 4355400"/>
              <a:gd name="connsiteX2" fmla="*/ 135072 w 4731728"/>
              <a:gd name="connsiteY2" fmla="*/ 1019713 h 4355400"/>
              <a:gd name="connsiteX3" fmla="*/ 326660 w 4731728"/>
              <a:gd name="connsiteY3" fmla="*/ 1385473 h 4355400"/>
              <a:gd name="connsiteX4" fmla="*/ 431163 w 4731728"/>
              <a:gd name="connsiteY4" fmla="*/ 1681565 h 4355400"/>
              <a:gd name="connsiteX5" fmla="*/ 579209 w 4731728"/>
              <a:gd name="connsiteY5" fmla="*/ 2021199 h 4355400"/>
              <a:gd name="connsiteX6" fmla="*/ 692420 w 4731728"/>
              <a:gd name="connsiteY6" fmla="*/ 2343416 h 4355400"/>
              <a:gd name="connsiteX7" fmla="*/ 770797 w 4731728"/>
              <a:gd name="connsiteY7" fmla="*/ 2778845 h 4355400"/>
              <a:gd name="connsiteX8" fmla="*/ 971094 w 4731728"/>
              <a:gd name="connsiteY8" fmla="*/ 3048810 h 4355400"/>
              <a:gd name="connsiteX9" fmla="*/ 1293312 w 4731728"/>
              <a:gd name="connsiteY9" fmla="*/ 3371028 h 4355400"/>
              <a:gd name="connsiteX10" fmla="*/ 1650363 w 4731728"/>
              <a:gd name="connsiteY10" fmla="*/ 3649702 h 4355400"/>
              <a:gd name="connsiteX11" fmla="*/ 2172877 w 4731728"/>
              <a:gd name="connsiteY11" fmla="*/ 4224468 h 4355400"/>
              <a:gd name="connsiteX12" fmla="*/ 4515483 w 4731728"/>
              <a:gd name="connsiteY12" fmla="*/ 4355096 h 4355400"/>
              <a:gd name="connsiteX13" fmla="*/ 4585152 w 4731728"/>
              <a:gd name="connsiteY13" fmla="*/ 4207050 h 4355400"/>
              <a:gd name="connsiteX14" fmla="*/ 4141014 w 4731728"/>
              <a:gd name="connsiteY14" fmla="*/ 3919668 h 4355400"/>
              <a:gd name="connsiteX15" fmla="*/ 3653334 w 4731728"/>
              <a:gd name="connsiteY15" fmla="*/ 3867416 h 4355400"/>
              <a:gd name="connsiteX16" fmla="*/ 2913106 w 4731728"/>
              <a:gd name="connsiteY16" fmla="*/ 3501656 h 4355400"/>
              <a:gd name="connsiteX17" fmla="*/ 2564763 w 4731728"/>
              <a:gd name="connsiteY17" fmla="*/ 3031393 h 4355400"/>
              <a:gd name="connsiteX18" fmla="*/ 2129334 w 4731728"/>
              <a:gd name="connsiteY18" fmla="*/ 2683050 h 4355400"/>
              <a:gd name="connsiteX19" fmla="*/ 1894203 w 4731728"/>
              <a:gd name="connsiteY19" fmla="*/ 2395668 h 4355400"/>
              <a:gd name="connsiteX20" fmla="*/ 2033540 w 4731728"/>
              <a:gd name="connsiteY20" fmla="*/ 2082159 h 4355400"/>
              <a:gd name="connsiteX21" fmla="*/ 2390592 w 4731728"/>
              <a:gd name="connsiteY21" fmla="*/ 1759942 h 4355400"/>
              <a:gd name="connsiteX22" fmla="*/ 2608306 w 4731728"/>
              <a:gd name="connsiteY22" fmla="*/ 1228719 h 4355400"/>
              <a:gd name="connsiteX23" fmla="*/ 2547346 w 4731728"/>
              <a:gd name="connsiteY23" fmla="*/ 871668 h 4355400"/>
              <a:gd name="connsiteX24" fmla="*/ 2347049 w 4731728"/>
              <a:gd name="connsiteY24" fmla="*/ 183690 h 4355400"/>
              <a:gd name="connsiteX25" fmla="*/ 2190294 w 4731728"/>
              <a:gd name="connsiteY25" fmla="*/ 70479 h 4355400"/>
              <a:gd name="connsiteX26" fmla="*/ 1946454 w 4731728"/>
              <a:gd name="connsiteY26" fmla="*/ 244650 h 4355400"/>
              <a:gd name="connsiteX27" fmla="*/ 1258477 w 4731728"/>
              <a:gd name="connsiteY27" fmla="*/ 314319 h 4355400"/>
              <a:gd name="connsiteX28" fmla="*/ 796923 w 4731728"/>
              <a:gd name="connsiteY28" fmla="*/ 140148 h 4355400"/>
              <a:gd name="connsiteX29" fmla="*/ 387620 w 4731728"/>
              <a:gd name="connsiteY29" fmla="*/ 79188 h 4355400"/>
              <a:gd name="connsiteX30" fmla="*/ 100237 w 4731728"/>
              <a:gd name="connsiteY30" fmla="*/ 810 h 4355400"/>
              <a:gd name="connsiteX31" fmla="*/ 13152 w 4731728"/>
              <a:gd name="connsiteY31" fmla="*/ 122730 h 4355400"/>
              <a:gd name="connsiteX0" fmla="*/ 13152 w 4769339"/>
              <a:gd name="connsiteY0" fmla="*/ 122730 h 4382364"/>
              <a:gd name="connsiteX1" fmla="*/ 13152 w 4769339"/>
              <a:gd name="connsiteY1" fmla="*/ 523325 h 4382364"/>
              <a:gd name="connsiteX2" fmla="*/ 135072 w 4769339"/>
              <a:gd name="connsiteY2" fmla="*/ 1019713 h 4382364"/>
              <a:gd name="connsiteX3" fmla="*/ 326660 w 4769339"/>
              <a:gd name="connsiteY3" fmla="*/ 1385473 h 4382364"/>
              <a:gd name="connsiteX4" fmla="*/ 431163 w 4769339"/>
              <a:gd name="connsiteY4" fmla="*/ 1681565 h 4382364"/>
              <a:gd name="connsiteX5" fmla="*/ 579209 w 4769339"/>
              <a:gd name="connsiteY5" fmla="*/ 2021199 h 4382364"/>
              <a:gd name="connsiteX6" fmla="*/ 692420 w 4769339"/>
              <a:gd name="connsiteY6" fmla="*/ 2343416 h 4382364"/>
              <a:gd name="connsiteX7" fmla="*/ 770797 w 4769339"/>
              <a:gd name="connsiteY7" fmla="*/ 2778845 h 4382364"/>
              <a:gd name="connsiteX8" fmla="*/ 971094 w 4769339"/>
              <a:gd name="connsiteY8" fmla="*/ 3048810 h 4382364"/>
              <a:gd name="connsiteX9" fmla="*/ 1293312 w 4769339"/>
              <a:gd name="connsiteY9" fmla="*/ 3371028 h 4382364"/>
              <a:gd name="connsiteX10" fmla="*/ 1650363 w 4769339"/>
              <a:gd name="connsiteY10" fmla="*/ 3649702 h 4382364"/>
              <a:gd name="connsiteX11" fmla="*/ 4515483 w 4769339"/>
              <a:gd name="connsiteY11" fmla="*/ 4355096 h 4382364"/>
              <a:gd name="connsiteX12" fmla="*/ 4585152 w 4769339"/>
              <a:gd name="connsiteY12" fmla="*/ 4207050 h 4382364"/>
              <a:gd name="connsiteX13" fmla="*/ 4141014 w 4769339"/>
              <a:gd name="connsiteY13" fmla="*/ 3919668 h 4382364"/>
              <a:gd name="connsiteX14" fmla="*/ 3653334 w 4769339"/>
              <a:gd name="connsiteY14" fmla="*/ 3867416 h 4382364"/>
              <a:gd name="connsiteX15" fmla="*/ 2913106 w 4769339"/>
              <a:gd name="connsiteY15" fmla="*/ 3501656 h 4382364"/>
              <a:gd name="connsiteX16" fmla="*/ 2564763 w 4769339"/>
              <a:gd name="connsiteY16" fmla="*/ 3031393 h 4382364"/>
              <a:gd name="connsiteX17" fmla="*/ 2129334 w 4769339"/>
              <a:gd name="connsiteY17" fmla="*/ 2683050 h 4382364"/>
              <a:gd name="connsiteX18" fmla="*/ 1894203 w 4769339"/>
              <a:gd name="connsiteY18" fmla="*/ 2395668 h 4382364"/>
              <a:gd name="connsiteX19" fmla="*/ 2033540 w 4769339"/>
              <a:gd name="connsiteY19" fmla="*/ 2082159 h 4382364"/>
              <a:gd name="connsiteX20" fmla="*/ 2390592 w 4769339"/>
              <a:gd name="connsiteY20" fmla="*/ 1759942 h 4382364"/>
              <a:gd name="connsiteX21" fmla="*/ 2608306 w 4769339"/>
              <a:gd name="connsiteY21" fmla="*/ 1228719 h 4382364"/>
              <a:gd name="connsiteX22" fmla="*/ 2547346 w 4769339"/>
              <a:gd name="connsiteY22" fmla="*/ 871668 h 4382364"/>
              <a:gd name="connsiteX23" fmla="*/ 2347049 w 4769339"/>
              <a:gd name="connsiteY23" fmla="*/ 183690 h 4382364"/>
              <a:gd name="connsiteX24" fmla="*/ 2190294 w 4769339"/>
              <a:gd name="connsiteY24" fmla="*/ 70479 h 4382364"/>
              <a:gd name="connsiteX25" fmla="*/ 1946454 w 4769339"/>
              <a:gd name="connsiteY25" fmla="*/ 244650 h 4382364"/>
              <a:gd name="connsiteX26" fmla="*/ 1258477 w 4769339"/>
              <a:gd name="connsiteY26" fmla="*/ 314319 h 4382364"/>
              <a:gd name="connsiteX27" fmla="*/ 796923 w 4769339"/>
              <a:gd name="connsiteY27" fmla="*/ 140148 h 4382364"/>
              <a:gd name="connsiteX28" fmla="*/ 387620 w 4769339"/>
              <a:gd name="connsiteY28" fmla="*/ 79188 h 4382364"/>
              <a:gd name="connsiteX29" fmla="*/ 100237 w 4769339"/>
              <a:gd name="connsiteY29" fmla="*/ 810 h 4382364"/>
              <a:gd name="connsiteX30" fmla="*/ 13152 w 4769339"/>
              <a:gd name="connsiteY30" fmla="*/ 122730 h 4382364"/>
              <a:gd name="connsiteX0" fmla="*/ 13152 w 4714406"/>
              <a:gd name="connsiteY0" fmla="*/ 122730 h 4211988"/>
              <a:gd name="connsiteX1" fmla="*/ 13152 w 4714406"/>
              <a:gd name="connsiteY1" fmla="*/ 523325 h 4211988"/>
              <a:gd name="connsiteX2" fmla="*/ 135072 w 4714406"/>
              <a:gd name="connsiteY2" fmla="*/ 1019713 h 4211988"/>
              <a:gd name="connsiteX3" fmla="*/ 326660 w 4714406"/>
              <a:gd name="connsiteY3" fmla="*/ 1385473 h 4211988"/>
              <a:gd name="connsiteX4" fmla="*/ 431163 w 4714406"/>
              <a:gd name="connsiteY4" fmla="*/ 1681565 h 4211988"/>
              <a:gd name="connsiteX5" fmla="*/ 579209 w 4714406"/>
              <a:gd name="connsiteY5" fmla="*/ 2021199 h 4211988"/>
              <a:gd name="connsiteX6" fmla="*/ 692420 w 4714406"/>
              <a:gd name="connsiteY6" fmla="*/ 2343416 h 4211988"/>
              <a:gd name="connsiteX7" fmla="*/ 770797 w 4714406"/>
              <a:gd name="connsiteY7" fmla="*/ 2778845 h 4211988"/>
              <a:gd name="connsiteX8" fmla="*/ 971094 w 4714406"/>
              <a:gd name="connsiteY8" fmla="*/ 3048810 h 4211988"/>
              <a:gd name="connsiteX9" fmla="*/ 1293312 w 4714406"/>
              <a:gd name="connsiteY9" fmla="*/ 3371028 h 4211988"/>
              <a:gd name="connsiteX10" fmla="*/ 1650363 w 4714406"/>
              <a:gd name="connsiteY10" fmla="*/ 3649702 h 4211988"/>
              <a:gd name="connsiteX11" fmla="*/ 4585152 w 4714406"/>
              <a:gd name="connsiteY11" fmla="*/ 4207050 h 4211988"/>
              <a:gd name="connsiteX12" fmla="*/ 4141014 w 4714406"/>
              <a:gd name="connsiteY12" fmla="*/ 3919668 h 4211988"/>
              <a:gd name="connsiteX13" fmla="*/ 3653334 w 4714406"/>
              <a:gd name="connsiteY13" fmla="*/ 3867416 h 4211988"/>
              <a:gd name="connsiteX14" fmla="*/ 2913106 w 4714406"/>
              <a:gd name="connsiteY14" fmla="*/ 3501656 h 4211988"/>
              <a:gd name="connsiteX15" fmla="*/ 2564763 w 4714406"/>
              <a:gd name="connsiteY15" fmla="*/ 3031393 h 4211988"/>
              <a:gd name="connsiteX16" fmla="*/ 2129334 w 4714406"/>
              <a:gd name="connsiteY16" fmla="*/ 2683050 h 4211988"/>
              <a:gd name="connsiteX17" fmla="*/ 1894203 w 4714406"/>
              <a:gd name="connsiteY17" fmla="*/ 2395668 h 4211988"/>
              <a:gd name="connsiteX18" fmla="*/ 2033540 w 4714406"/>
              <a:gd name="connsiteY18" fmla="*/ 2082159 h 4211988"/>
              <a:gd name="connsiteX19" fmla="*/ 2390592 w 4714406"/>
              <a:gd name="connsiteY19" fmla="*/ 1759942 h 4211988"/>
              <a:gd name="connsiteX20" fmla="*/ 2608306 w 4714406"/>
              <a:gd name="connsiteY20" fmla="*/ 1228719 h 4211988"/>
              <a:gd name="connsiteX21" fmla="*/ 2547346 w 4714406"/>
              <a:gd name="connsiteY21" fmla="*/ 871668 h 4211988"/>
              <a:gd name="connsiteX22" fmla="*/ 2347049 w 4714406"/>
              <a:gd name="connsiteY22" fmla="*/ 183690 h 4211988"/>
              <a:gd name="connsiteX23" fmla="*/ 2190294 w 4714406"/>
              <a:gd name="connsiteY23" fmla="*/ 70479 h 4211988"/>
              <a:gd name="connsiteX24" fmla="*/ 1946454 w 4714406"/>
              <a:gd name="connsiteY24" fmla="*/ 244650 h 4211988"/>
              <a:gd name="connsiteX25" fmla="*/ 1258477 w 4714406"/>
              <a:gd name="connsiteY25" fmla="*/ 314319 h 4211988"/>
              <a:gd name="connsiteX26" fmla="*/ 796923 w 4714406"/>
              <a:gd name="connsiteY26" fmla="*/ 140148 h 4211988"/>
              <a:gd name="connsiteX27" fmla="*/ 387620 w 4714406"/>
              <a:gd name="connsiteY27" fmla="*/ 79188 h 4211988"/>
              <a:gd name="connsiteX28" fmla="*/ 100237 w 4714406"/>
              <a:gd name="connsiteY28" fmla="*/ 810 h 4211988"/>
              <a:gd name="connsiteX29" fmla="*/ 13152 w 4714406"/>
              <a:gd name="connsiteY29" fmla="*/ 122730 h 4211988"/>
              <a:gd name="connsiteX0" fmla="*/ 13152 w 4238204"/>
              <a:gd name="connsiteY0" fmla="*/ 122730 h 3937730"/>
              <a:gd name="connsiteX1" fmla="*/ 13152 w 4238204"/>
              <a:gd name="connsiteY1" fmla="*/ 523325 h 3937730"/>
              <a:gd name="connsiteX2" fmla="*/ 135072 w 4238204"/>
              <a:gd name="connsiteY2" fmla="*/ 1019713 h 3937730"/>
              <a:gd name="connsiteX3" fmla="*/ 326660 w 4238204"/>
              <a:gd name="connsiteY3" fmla="*/ 1385473 h 3937730"/>
              <a:gd name="connsiteX4" fmla="*/ 431163 w 4238204"/>
              <a:gd name="connsiteY4" fmla="*/ 1681565 h 3937730"/>
              <a:gd name="connsiteX5" fmla="*/ 579209 w 4238204"/>
              <a:gd name="connsiteY5" fmla="*/ 2021199 h 3937730"/>
              <a:gd name="connsiteX6" fmla="*/ 692420 w 4238204"/>
              <a:gd name="connsiteY6" fmla="*/ 2343416 h 3937730"/>
              <a:gd name="connsiteX7" fmla="*/ 770797 w 4238204"/>
              <a:gd name="connsiteY7" fmla="*/ 2778845 h 3937730"/>
              <a:gd name="connsiteX8" fmla="*/ 971094 w 4238204"/>
              <a:gd name="connsiteY8" fmla="*/ 3048810 h 3937730"/>
              <a:gd name="connsiteX9" fmla="*/ 1293312 w 4238204"/>
              <a:gd name="connsiteY9" fmla="*/ 3371028 h 3937730"/>
              <a:gd name="connsiteX10" fmla="*/ 1650363 w 4238204"/>
              <a:gd name="connsiteY10" fmla="*/ 3649702 h 3937730"/>
              <a:gd name="connsiteX11" fmla="*/ 4141014 w 4238204"/>
              <a:gd name="connsiteY11" fmla="*/ 3919668 h 3937730"/>
              <a:gd name="connsiteX12" fmla="*/ 3653334 w 4238204"/>
              <a:gd name="connsiteY12" fmla="*/ 3867416 h 3937730"/>
              <a:gd name="connsiteX13" fmla="*/ 2913106 w 4238204"/>
              <a:gd name="connsiteY13" fmla="*/ 3501656 h 3937730"/>
              <a:gd name="connsiteX14" fmla="*/ 2564763 w 4238204"/>
              <a:gd name="connsiteY14" fmla="*/ 3031393 h 3937730"/>
              <a:gd name="connsiteX15" fmla="*/ 2129334 w 4238204"/>
              <a:gd name="connsiteY15" fmla="*/ 2683050 h 3937730"/>
              <a:gd name="connsiteX16" fmla="*/ 1894203 w 4238204"/>
              <a:gd name="connsiteY16" fmla="*/ 2395668 h 3937730"/>
              <a:gd name="connsiteX17" fmla="*/ 2033540 w 4238204"/>
              <a:gd name="connsiteY17" fmla="*/ 2082159 h 3937730"/>
              <a:gd name="connsiteX18" fmla="*/ 2390592 w 4238204"/>
              <a:gd name="connsiteY18" fmla="*/ 1759942 h 3937730"/>
              <a:gd name="connsiteX19" fmla="*/ 2608306 w 4238204"/>
              <a:gd name="connsiteY19" fmla="*/ 1228719 h 3937730"/>
              <a:gd name="connsiteX20" fmla="*/ 2547346 w 4238204"/>
              <a:gd name="connsiteY20" fmla="*/ 871668 h 3937730"/>
              <a:gd name="connsiteX21" fmla="*/ 2347049 w 4238204"/>
              <a:gd name="connsiteY21" fmla="*/ 183690 h 3937730"/>
              <a:gd name="connsiteX22" fmla="*/ 2190294 w 4238204"/>
              <a:gd name="connsiteY22" fmla="*/ 70479 h 3937730"/>
              <a:gd name="connsiteX23" fmla="*/ 1946454 w 4238204"/>
              <a:gd name="connsiteY23" fmla="*/ 244650 h 3937730"/>
              <a:gd name="connsiteX24" fmla="*/ 1258477 w 4238204"/>
              <a:gd name="connsiteY24" fmla="*/ 314319 h 3937730"/>
              <a:gd name="connsiteX25" fmla="*/ 796923 w 4238204"/>
              <a:gd name="connsiteY25" fmla="*/ 140148 h 3937730"/>
              <a:gd name="connsiteX26" fmla="*/ 387620 w 4238204"/>
              <a:gd name="connsiteY26" fmla="*/ 79188 h 3937730"/>
              <a:gd name="connsiteX27" fmla="*/ 100237 w 4238204"/>
              <a:gd name="connsiteY27" fmla="*/ 810 h 3937730"/>
              <a:gd name="connsiteX28" fmla="*/ 13152 w 4238204"/>
              <a:gd name="connsiteY28" fmla="*/ 122730 h 3937730"/>
              <a:gd name="connsiteX0" fmla="*/ 13152 w 3689487"/>
              <a:gd name="connsiteY0" fmla="*/ 122730 h 3869977"/>
              <a:gd name="connsiteX1" fmla="*/ 13152 w 3689487"/>
              <a:gd name="connsiteY1" fmla="*/ 523325 h 3869977"/>
              <a:gd name="connsiteX2" fmla="*/ 135072 w 3689487"/>
              <a:gd name="connsiteY2" fmla="*/ 1019713 h 3869977"/>
              <a:gd name="connsiteX3" fmla="*/ 326660 w 3689487"/>
              <a:gd name="connsiteY3" fmla="*/ 1385473 h 3869977"/>
              <a:gd name="connsiteX4" fmla="*/ 431163 w 3689487"/>
              <a:gd name="connsiteY4" fmla="*/ 1681565 h 3869977"/>
              <a:gd name="connsiteX5" fmla="*/ 579209 w 3689487"/>
              <a:gd name="connsiteY5" fmla="*/ 2021199 h 3869977"/>
              <a:gd name="connsiteX6" fmla="*/ 692420 w 3689487"/>
              <a:gd name="connsiteY6" fmla="*/ 2343416 h 3869977"/>
              <a:gd name="connsiteX7" fmla="*/ 770797 w 3689487"/>
              <a:gd name="connsiteY7" fmla="*/ 2778845 h 3869977"/>
              <a:gd name="connsiteX8" fmla="*/ 971094 w 3689487"/>
              <a:gd name="connsiteY8" fmla="*/ 3048810 h 3869977"/>
              <a:gd name="connsiteX9" fmla="*/ 1293312 w 3689487"/>
              <a:gd name="connsiteY9" fmla="*/ 3371028 h 3869977"/>
              <a:gd name="connsiteX10" fmla="*/ 1650363 w 3689487"/>
              <a:gd name="connsiteY10" fmla="*/ 3649702 h 3869977"/>
              <a:gd name="connsiteX11" fmla="*/ 3653334 w 3689487"/>
              <a:gd name="connsiteY11" fmla="*/ 3867416 h 3869977"/>
              <a:gd name="connsiteX12" fmla="*/ 2913106 w 3689487"/>
              <a:gd name="connsiteY12" fmla="*/ 3501656 h 3869977"/>
              <a:gd name="connsiteX13" fmla="*/ 2564763 w 3689487"/>
              <a:gd name="connsiteY13" fmla="*/ 3031393 h 3869977"/>
              <a:gd name="connsiteX14" fmla="*/ 2129334 w 3689487"/>
              <a:gd name="connsiteY14" fmla="*/ 2683050 h 3869977"/>
              <a:gd name="connsiteX15" fmla="*/ 1894203 w 3689487"/>
              <a:gd name="connsiteY15" fmla="*/ 2395668 h 3869977"/>
              <a:gd name="connsiteX16" fmla="*/ 2033540 w 3689487"/>
              <a:gd name="connsiteY16" fmla="*/ 2082159 h 3869977"/>
              <a:gd name="connsiteX17" fmla="*/ 2390592 w 3689487"/>
              <a:gd name="connsiteY17" fmla="*/ 1759942 h 3869977"/>
              <a:gd name="connsiteX18" fmla="*/ 2608306 w 3689487"/>
              <a:gd name="connsiteY18" fmla="*/ 1228719 h 3869977"/>
              <a:gd name="connsiteX19" fmla="*/ 2547346 w 3689487"/>
              <a:gd name="connsiteY19" fmla="*/ 871668 h 3869977"/>
              <a:gd name="connsiteX20" fmla="*/ 2347049 w 3689487"/>
              <a:gd name="connsiteY20" fmla="*/ 183690 h 3869977"/>
              <a:gd name="connsiteX21" fmla="*/ 2190294 w 3689487"/>
              <a:gd name="connsiteY21" fmla="*/ 70479 h 3869977"/>
              <a:gd name="connsiteX22" fmla="*/ 1946454 w 3689487"/>
              <a:gd name="connsiteY22" fmla="*/ 244650 h 3869977"/>
              <a:gd name="connsiteX23" fmla="*/ 1258477 w 3689487"/>
              <a:gd name="connsiteY23" fmla="*/ 314319 h 3869977"/>
              <a:gd name="connsiteX24" fmla="*/ 796923 w 3689487"/>
              <a:gd name="connsiteY24" fmla="*/ 140148 h 3869977"/>
              <a:gd name="connsiteX25" fmla="*/ 387620 w 3689487"/>
              <a:gd name="connsiteY25" fmla="*/ 79188 h 3869977"/>
              <a:gd name="connsiteX26" fmla="*/ 100237 w 3689487"/>
              <a:gd name="connsiteY26" fmla="*/ 810 h 3869977"/>
              <a:gd name="connsiteX27" fmla="*/ 13152 w 3689487"/>
              <a:gd name="connsiteY27" fmla="*/ 122730 h 3869977"/>
              <a:gd name="connsiteX0" fmla="*/ 13152 w 2949291"/>
              <a:gd name="connsiteY0" fmla="*/ 122730 h 3653819"/>
              <a:gd name="connsiteX1" fmla="*/ 13152 w 2949291"/>
              <a:gd name="connsiteY1" fmla="*/ 523325 h 3653819"/>
              <a:gd name="connsiteX2" fmla="*/ 135072 w 2949291"/>
              <a:gd name="connsiteY2" fmla="*/ 1019713 h 3653819"/>
              <a:gd name="connsiteX3" fmla="*/ 326660 w 2949291"/>
              <a:gd name="connsiteY3" fmla="*/ 1385473 h 3653819"/>
              <a:gd name="connsiteX4" fmla="*/ 431163 w 2949291"/>
              <a:gd name="connsiteY4" fmla="*/ 1681565 h 3653819"/>
              <a:gd name="connsiteX5" fmla="*/ 579209 w 2949291"/>
              <a:gd name="connsiteY5" fmla="*/ 2021199 h 3653819"/>
              <a:gd name="connsiteX6" fmla="*/ 692420 w 2949291"/>
              <a:gd name="connsiteY6" fmla="*/ 2343416 h 3653819"/>
              <a:gd name="connsiteX7" fmla="*/ 770797 w 2949291"/>
              <a:gd name="connsiteY7" fmla="*/ 2778845 h 3653819"/>
              <a:gd name="connsiteX8" fmla="*/ 971094 w 2949291"/>
              <a:gd name="connsiteY8" fmla="*/ 3048810 h 3653819"/>
              <a:gd name="connsiteX9" fmla="*/ 1293312 w 2949291"/>
              <a:gd name="connsiteY9" fmla="*/ 3371028 h 3653819"/>
              <a:gd name="connsiteX10" fmla="*/ 1650363 w 2949291"/>
              <a:gd name="connsiteY10" fmla="*/ 3649702 h 3653819"/>
              <a:gd name="connsiteX11" fmla="*/ 2913106 w 2949291"/>
              <a:gd name="connsiteY11" fmla="*/ 3501656 h 3653819"/>
              <a:gd name="connsiteX12" fmla="*/ 2564763 w 2949291"/>
              <a:gd name="connsiteY12" fmla="*/ 3031393 h 3653819"/>
              <a:gd name="connsiteX13" fmla="*/ 2129334 w 2949291"/>
              <a:gd name="connsiteY13" fmla="*/ 2683050 h 3653819"/>
              <a:gd name="connsiteX14" fmla="*/ 1894203 w 2949291"/>
              <a:gd name="connsiteY14" fmla="*/ 2395668 h 3653819"/>
              <a:gd name="connsiteX15" fmla="*/ 2033540 w 2949291"/>
              <a:gd name="connsiteY15" fmla="*/ 2082159 h 3653819"/>
              <a:gd name="connsiteX16" fmla="*/ 2390592 w 2949291"/>
              <a:gd name="connsiteY16" fmla="*/ 1759942 h 3653819"/>
              <a:gd name="connsiteX17" fmla="*/ 2608306 w 2949291"/>
              <a:gd name="connsiteY17" fmla="*/ 1228719 h 3653819"/>
              <a:gd name="connsiteX18" fmla="*/ 2547346 w 2949291"/>
              <a:gd name="connsiteY18" fmla="*/ 871668 h 3653819"/>
              <a:gd name="connsiteX19" fmla="*/ 2347049 w 2949291"/>
              <a:gd name="connsiteY19" fmla="*/ 183690 h 3653819"/>
              <a:gd name="connsiteX20" fmla="*/ 2190294 w 2949291"/>
              <a:gd name="connsiteY20" fmla="*/ 70479 h 3653819"/>
              <a:gd name="connsiteX21" fmla="*/ 1946454 w 2949291"/>
              <a:gd name="connsiteY21" fmla="*/ 244650 h 3653819"/>
              <a:gd name="connsiteX22" fmla="*/ 1258477 w 2949291"/>
              <a:gd name="connsiteY22" fmla="*/ 314319 h 3653819"/>
              <a:gd name="connsiteX23" fmla="*/ 796923 w 2949291"/>
              <a:gd name="connsiteY23" fmla="*/ 140148 h 3653819"/>
              <a:gd name="connsiteX24" fmla="*/ 387620 w 2949291"/>
              <a:gd name="connsiteY24" fmla="*/ 79188 h 3653819"/>
              <a:gd name="connsiteX25" fmla="*/ 100237 w 2949291"/>
              <a:gd name="connsiteY25" fmla="*/ 810 h 3653819"/>
              <a:gd name="connsiteX26" fmla="*/ 13152 w 2949291"/>
              <a:gd name="connsiteY26" fmla="*/ 122730 h 3653819"/>
              <a:gd name="connsiteX0" fmla="*/ 13152 w 2970873"/>
              <a:gd name="connsiteY0" fmla="*/ 122730 h 3517091"/>
              <a:gd name="connsiteX1" fmla="*/ 13152 w 2970873"/>
              <a:gd name="connsiteY1" fmla="*/ 523325 h 3517091"/>
              <a:gd name="connsiteX2" fmla="*/ 135072 w 2970873"/>
              <a:gd name="connsiteY2" fmla="*/ 1019713 h 3517091"/>
              <a:gd name="connsiteX3" fmla="*/ 326660 w 2970873"/>
              <a:gd name="connsiteY3" fmla="*/ 1385473 h 3517091"/>
              <a:gd name="connsiteX4" fmla="*/ 431163 w 2970873"/>
              <a:gd name="connsiteY4" fmla="*/ 1681565 h 3517091"/>
              <a:gd name="connsiteX5" fmla="*/ 579209 w 2970873"/>
              <a:gd name="connsiteY5" fmla="*/ 2021199 h 3517091"/>
              <a:gd name="connsiteX6" fmla="*/ 692420 w 2970873"/>
              <a:gd name="connsiteY6" fmla="*/ 2343416 h 3517091"/>
              <a:gd name="connsiteX7" fmla="*/ 770797 w 2970873"/>
              <a:gd name="connsiteY7" fmla="*/ 2778845 h 3517091"/>
              <a:gd name="connsiteX8" fmla="*/ 971094 w 2970873"/>
              <a:gd name="connsiteY8" fmla="*/ 3048810 h 3517091"/>
              <a:gd name="connsiteX9" fmla="*/ 1293312 w 2970873"/>
              <a:gd name="connsiteY9" fmla="*/ 3371028 h 3517091"/>
              <a:gd name="connsiteX10" fmla="*/ 2913106 w 2970873"/>
              <a:gd name="connsiteY10" fmla="*/ 3501656 h 3517091"/>
              <a:gd name="connsiteX11" fmla="*/ 2564763 w 2970873"/>
              <a:gd name="connsiteY11" fmla="*/ 3031393 h 3517091"/>
              <a:gd name="connsiteX12" fmla="*/ 2129334 w 2970873"/>
              <a:gd name="connsiteY12" fmla="*/ 2683050 h 3517091"/>
              <a:gd name="connsiteX13" fmla="*/ 1894203 w 2970873"/>
              <a:gd name="connsiteY13" fmla="*/ 2395668 h 3517091"/>
              <a:gd name="connsiteX14" fmla="*/ 2033540 w 2970873"/>
              <a:gd name="connsiteY14" fmla="*/ 2082159 h 3517091"/>
              <a:gd name="connsiteX15" fmla="*/ 2390592 w 2970873"/>
              <a:gd name="connsiteY15" fmla="*/ 1759942 h 3517091"/>
              <a:gd name="connsiteX16" fmla="*/ 2608306 w 2970873"/>
              <a:gd name="connsiteY16" fmla="*/ 1228719 h 3517091"/>
              <a:gd name="connsiteX17" fmla="*/ 2547346 w 2970873"/>
              <a:gd name="connsiteY17" fmla="*/ 871668 h 3517091"/>
              <a:gd name="connsiteX18" fmla="*/ 2347049 w 2970873"/>
              <a:gd name="connsiteY18" fmla="*/ 183690 h 3517091"/>
              <a:gd name="connsiteX19" fmla="*/ 2190294 w 2970873"/>
              <a:gd name="connsiteY19" fmla="*/ 70479 h 3517091"/>
              <a:gd name="connsiteX20" fmla="*/ 1946454 w 2970873"/>
              <a:gd name="connsiteY20" fmla="*/ 244650 h 3517091"/>
              <a:gd name="connsiteX21" fmla="*/ 1258477 w 2970873"/>
              <a:gd name="connsiteY21" fmla="*/ 314319 h 3517091"/>
              <a:gd name="connsiteX22" fmla="*/ 796923 w 2970873"/>
              <a:gd name="connsiteY22" fmla="*/ 140148 h 3517091"/>
              <a:gd name="connsiteX23" fmla="*/ 387620 w 2970873"/>
              <a:gd name="connsiteY23" fmla="*/ 79188 h 3517091"/>
              <a:gd name="connsiteX24" fmla="*/ 100237 w 2970873"/>
              <a:gd name="connsiteY24" fmla="*/ 810 h 3517091"/>
              <a:gd name="connsiteX25" fmla="*/ 13152 w 2970873"/>
              <a:gd name="connsiteY25" fmla="*/ 122730 h 3517091"/>
              <a:gd name="connsiteX0" fmla="*/ 13152 w 2960322"/>
              <a:gd name="connsiteY0" fmla="*/ 122730 h 3553496"/>
              <a:gd name="connsiteX1" fmla="*/ 13152 w 2960322"/>
              <a:gd name="connsiteY1" fmla="*/ 523325 h 3553496"/>
              <a:gd name="connsiteX2" fmla="*/ 135072 w 2960322"/>
              <a:gd name="connsiteY2" fmla="*/ 1019713 h 3553496"/>
              <a:gd name="connsiteX3" fmla="*/ 326660 w 2960322"/>
              <a:gd name="connsiteY3" fmla="*/ 1385473 h 3553496"/>
              <a:gd name="connsiteX4" fmla="*/ 431163 w 2960322"/>
              <a:gd name="connsiteY4" fmla="*/ 1681565 h 3553496"/>
              <a:gd name="connsiteX5" fmla="*/ 579209 w 2960322"/>
              <a:gd name="connsiteY5" fmla="*/ 2021199 h 3553496"/>
              <a:gd name="connsiteX6" fmla="*/ 692420 w 2960322"/>
              <a:gd name="connsiteY6" fmla="*/ 2343416 h 3553496"/>
              <a:gd name="connsiteX7" fmla="*/ 770797 w 2960322"/>
              <a:gd name="connsiteY7" fmla="*/ 2778845 h 3553496"/>
              <a:gd name="connsiteX8" fmla="*/ 971094 w 2960322"/>
              <a:gd name="connsiteY8" fmla="*/ 3048810 h 3553496"/>
              <a:gd name="connsiteX9" fmla="*/ 1464228 w 2960322"/>
              <a:gd name="connsiteY9" fmla="*/ 3490669 h 3553496"/>
              <a:gd name="connsiteX10" fmla="*/ 2913106 w 2960322"/>
              <a:gd name="connsiteY10" fmla="*/ 3501656 h 3553496"/>
              <a:gd name="connsiteX11" fmla="*/ 2564763 w 2960322"/>
              <a:gd name="connsiteY11" fmla="*/ 3031393 h 3553496"/>
              <a:gd name="connsiteX12" fmla="*/ 2129334 w 2960322"/>
              <a:gd name="connsiteY12" fmla="*/ 2683050 h 3553496"/>
              <a:gd name="connsiteX13" fmla="*/ 1894203 w 2960322"/>
              <a:gd name="connsiteY13" fmla="*/ 2395668 h 3553496"/>
              <a:gd name="connsiteX14" fmla="*/ 2033540 w 2960322"/>
              <a:gd name="connsiteY14" fmla="*/ 2082159 h 3553496"/>
              <a:gd name="connsiteX15" fmla="*/ 2390592 w 2960322"/>
              <a:gd name="connsiteY15" fmla="*/ 1759942 h 3553496"/>
              <a:gd name="connsiteX16" fmla="*/ 2608306 w 2960322"/>
              <a:gd name="connsiteY16" fmla="*/ 1228719 h 3553496"/>
              <a:gd name="connsiteX17" fmla="*/ 2547346 w 2960322"/>
              <a:gd name="connsiteY17" fmla="*/ 871668 h 3553496"/>
              <a:gd name="connsiteX18" fmla="*/ 2347049 w 2960322"/>
              <a:gd name="connsiteY18" fmla="*/ 183690 h 3553496"/>
              <a:gd name="connsiteX19" fmla="*/ 2190294 w 2960322"/>
              <a:gd name="connsiteY19" fmla="*/ 70479 h 3553496"/>
              <a:gd name="connsiteX20" fmla="*/ 1946454 w 2960322"/>
              <a:gd name="connsiteY20" fmla="*/ 244650 h 3553496"/>
              <a:gd name="connsiteX21" fmla="*/ 1258477 w 2960322"/>
              <a:gd name="connsiteY21" fmla="*/ 314319 h 3553496"/>
              <a:gd name="connsiteX22" fmla="*/ 796923 w 2960322"/>
              <a:gd name="connsiteY22" fmla="*/ 140148 h 3553496"/>
              <a:gd name="connsiteX23" fmla="*/ 387620 w 2960322"/>
              <a:gd name="connsiteY23" fmla="*/ 79188 h 3553496"/>
              <a:gd name="connsiteX24" fmla="*/ 100237 w 2960322"/>
              <a:gd name="connsiteY24" fmla="*/ 810 h 3553496"/>
              <a:gd name="connsiteX25" fmla="*/ 13152 w 2960322"/>
              <a:gd name="connsiteY25" fmla="*/ 122730 h 3553496"/>
              <a:gd name="connsiteX0" fmla="*/ 13152 w 2960322"/>
              <a:gd name="connsiteY0" fmla="*/ 122730 h 3536307"/>
              <a:gd name="connsiteX1" fmla="*/ 13152 w 2960322"/>
              <a:gd name="connsiteY1" fmla="*/ 523325 h 3536307"/>
              <a:gd name="connsiteX2" fmla="*/ 135072 w 2960322"/>
              <a:gd name="connsiteY2" fmla="*/ 1019713 h 3536307"/>
              <a:gd name="connsiteX3" fmla="*/ 326660 w 2960322"/>
              <a:gd name="connsiteY3" fmla="*/ 1385473 h 3536307"/>
              <a:gd name="connsiteX4" fmla="*/ 431163 w 2960322"/>
              <a:gd name="connsiteY4" fmla="*/ 1681565 h 3536307"/>
              <a:gd name="connsiteX5" fmla="*/ 579209 w 2960322"/>
              <a:gd name="connsiteY5" fmla="*/ 2021199 h 3536307"/>
              <a:gd name="connsiteX6" fmla="*/ 692420 w 2960322"/>
              <a:gd name="connsiteY6" fmla="*/ 2343416 h 3536307"/>
              <a:gd name="connsiteX7" fmla="*/ 770797 w 2960322"/>
              <a:gd name="connsiteY7" fmla="*/ 2778845 h 3536307"/>
              <a:gd name="connsiteX8" fmla="*/ 971094 w 2960322"/>
              <a:gd name="connsiteY8" fmla="*/ 3048810 h 3536307"/>
              <a:gd name="connsiteX9" fmla="*/ 1464228 w 2960322"/>
              <a:gd name="connsiteY9" fmla="*/ 3490669 h 3536307"/>
              <a:gd name="connsiteX10" fmla="*/ 2913106 w 2960322"/>
              <a:gd name="connsiteY10" fmla="*/ 3501656 h 3536307"/>
              <a:gd name="connsiteX11" fmla="*/ 2564763 w 2960322"/>
              <a:gd name="connsiteY11" fmla="*/ 3031393 h 3536307"/>
              <a:gd name="connsiteX12" fmla="*/ 2129334 w 2960322"/>
              <a:gd name="connsiteY12" fmla="*/ 2683050 h 3536307"/>
              <a:gd name="connsiteX13" fmla="*/ 1894203 w 2960322"/>
              <a:gd name="connsiteY13" fmla="*/ 2395668 h 3536307"/>
              <a:gd name="connsiteX14" fmla="*/ 2033540 w 2960322"/>
              <a:gd name="connsiteY14" fmla="*/ 2082159 h 3536307"/>
              <a:gd name="connsiteX15" fmla="*/ 2390592 w 2960322"/>
              <a:gd name="connsiteY15" fmla="*/ 1759942 h 3536307"/>
              <a:gd name="connsiteX16" fmla="*/ 2608306 w 2960322"/>
              <a:gd name="connsiteY16" fmla="*/ 1228719 h 3536307"/>
              <a:gd name="connsiteX17" fmla="*/ 2547346 w 2960322"/>
              <a:gd name="connsiteY17" fmla="*/ 871668 h 3536307"/>
              <a:gd name="connsiteX18" fmla="*/ 2347049 w 2960322"/>
              <a:gd name="connsiteY18" fmla="*/ 183690 h 3536307"/>
              <a:gd name="connsiteX19" fmla="*/ 2190294 w 2960322"/>
              <a:gd name="connsiteY19" fmla="*/ 70479 h 3536307"/>
              <a:gd name="connsiteX20" fmla="*/ 1946454 w 2960322"/>
              <a:gd name="connsiteY20" fmla="*/ 244650 h 3536307"/>
              <a:gd name="connsiteX21" fmla="*/ 1258477 w 2960322"/>
              <a:gd name="connsiteY21" fmla="*/ 314319 h 3536307"/>
              <a:gd name="connsiteX22" fmla="*/ 796923 w 2960322"/>
              <a:gd name="connsiteY22" fmla="*/ 140148 h 3536307"/>
              <a:gd name="connsiteX23" fmla="*/ 387620 w 2960322"/>
              <a:gd name="connsiteY23" fmla="*/ 79188 h 3536307"/>
              <a:gd name="connsiteX24" fmla="*/ 100237 w 2960322"/>
              <a:gd name="connsiteY24" fmla="*/ 810 h 3536307"/>
              <a:gd name="connsiteX25" fmla="*/ 13152 w 2960322"/>
              <a:gd name="connsiteY25" fmla="*/ 122730 h 3536307"/>
              <a:gd name="connsiteX0" fmla="*/ 13152 w 3013315"/>
              <a:gd name="connsiteY0" fmla="*/ 122730 h 3502145"/>
              <a:gd name="connsiteX1" fmla="*/ 13152 w 3013315"/>
              <a:gd name="connsiteY1" fmla="*/ 523325 h 3502145"/>
              <a:gd name="connsiteX2" fmla="*/ 135072 w 3013315"/>
              <a:gd name="connsiteY2" fmla="*/ 1019713 h 3502145"/>
              <a:gd name="connsiteX3" fmla="*/ 326660 w 3013315"/>
              <a:gd name="connsiteY3" fmla="*/ 1385473 h 3502145"/>
              <a:gd name="connsiteX4" fmla="*/ 431163 w 3013315"/>
              <a:gd name="connsiteY4" fmla="*/ 1681565 h 3502145"/>
              <a:gd name="connsiteX5" fmla="*/ 579209 w 3013315"/>
              <a:gd name="connsiteY5" fmla="*/ 2021199 h 3502145"/>
              <a:gd name="connsiteX6" fmla="*/ 692420 w 3013315"/>
              <a:gd name="connsiteY6" fmla="*/ 2343416 h 3502145"/>
              <a:gd name="connsiteX7" fmla="*/ 770797 w 3013315"/>
              <a:gd name="connsiteY7" fmla="*/ 2778845 h 3502145"/>
              <a:gd name="connsiteX8" fmla="*/ 971094 w 3013315"/>
              <a:gd name="connsiteY8" fmla="*/ 3048810 h 3502145"/>
              <a:gd name="connsiteX9" fmla="*/ 1464228 w 3013315"/>
              <a:gd name="connsiteY9" fmla="*/ 3490669 h 3502145"/>
              <a:gd name="connsiteX10" fmla="*/ 2913106 w 3013315"/>
              <a:gd name="connsiteY10" fmla="*/ 3501656 h 3502145"/>
              <a:gd name="connsiteX11" fmla="*/ 2564763 w 3013315"/>
              <a:gd name="connsiteY11" fmla="*/ 3031393 h 3502145"/>
              <a:gd name="connsiteX12" fmla="*/ 2129334 w 3013315"/>
              <a:gd name="connsiteY12" fmla="*/ 2683050 h 3502145"/>
              <a:gd name="connsiteX13" fmla="*/ 1894203 w 3013315"/>
              <a:gd name="connsiteY13" fmla="*/ 2395668 h 3502145"/>
              <a:gd name="connsiteX14" fmla="*/ 2033540 w 3013315"/>
              <a:gd name="connsiteY14" fmla="*/ 2082159 h 3502145"/>
              <a:gd name="connsiteX15" fmla="*/ 2390592 w 3013315"/>
              <a:gd name="connsiteY15" fmla="*/ 1759942 h 3502145"/>
              <a:gd name="connsiteX16" fmla="*/ 2608306 w 3013315"/>
              <a:gd name="connsiteY16" fmla="*/ 1228719 h 3502145"/>
              <a:gd name="connsiteX17" fmla="*/ 2547346 w 3013315"/>
              <a:gd name="connsiteY17" fmla="*/ 871668 h 3502145"/>
              <a:gd name="connsiteX18" fmla="*/ 2347049 w 3013315"/>
              <a:gd name="connsiteY18" fmla="*/ 183690 h 3502145"/>
              <a:gd name="connsiteX19" fmla="*/ 2190294 w 3013315"/>
              <a:gd name="connsiteY19" fmla="*/ 70479 h 3502145"/>
              <a:gd name="connsiteX20" fmla="*/ 1946454 w 3013315"/>
              <a:gd name="connsiteY20" fmla="*/ 244650 h 3502145"/>
              <a:gd name="connsiteX21" fmla="*/ 1258477 w 3013315"/>
              <a:gd name="connsiteY21" fmla="*/ 314319 h 3502145"/>
              <a:gd name="connsiteX22" fmla="*/ 796923 w 3013315"/>
              <a:gd name="connsiteY22" fmla="*/ 140148 h 3502145"/>
              <a:gd name="connsiteX23" fmla="*/ 387620 w 3013315"/>
              <a:gd name="connsiteY23" fmla="*/ 79188 h 3502145"/>
              <a:gd name="connsiteX24" fmla="*/ 100237 w 3013315"/>
              <a:gd name="connsiteY24" fmla="*/ 810 h 3502145"/>
              <a:gd name="connsiteX25" fmla="*/ 13152 w 3013315"/>
              <a:gd name="connsiteY25" fmla="*/ 122730 h 3502145"/>
              <a:gd name="connsiteX0" fmla="*/ 13152 w 2930593"/>
              <a:gd name="connsiteY0" fmla="*/ 122730 h 3527224"/>
              <a:gd name="connsiteX1" fmla="*/ 13152 w 2930593"/>
              <a:gd name="connsiteY1" fmla="*/ 523325 h 3527224"/>
              <a:gd name="connsiteX2" fmla="*/ 135072 w 2930593"/>
              <a:gd name="connsiteY2" fmla="*/ 1019713 h 3527224"/>
              <a:gd name="connsiteX3" fmla="*/ 326660 w 2930593"/>
              <a:gd name="connsiteY3" fmla="*/ 1385473 h 3527224"/>
              <a:gd name="connsiteX4" fmla="*/ 431163 w 2930593"/>
              <a:gd name="connsiteY4" fmla="*/ 1681565 h 3527224"/>
              <a:gd name="connsiteX5" fmla="*/ 579209 w 2930593"/>
              <a:gd name="connsiteY5" fmla="*/ 2021199 h 3527224"/>
              <a:gd name="connsiteX6" fmla="*/ 692420 w 2930593"/>
              <a:gd name="connsiteY6" fmla="*/ 2343416 h 3527224"/>
              <a:gd name="connsiteX7" fmla="*/ 770797 w 2930593"/>
              <a:gd name="connsiteY7" fmla="*/ 2778845 h 3527224"/>
              <a:gd name="connsiteX8" fmla="*/ 971094 w 2930593"/>
              <a:gd name="connsiteY8" fmla="*/ 3048810 h 3527224"/>
              <a:gd name="connsiteX9" fmla="*/ 1464228 w 2930593"/>
              <a:gd name="connsiteY9" fmla="*/ 3490669 h 3527224"/>
              <a:gd name="connsiteX10" fmla="*/ 2819102 w 2930593"/>
              <a:gd name="connsiteY10" fmla="*/ 3501656 h 3527224"/>
              <a:gd name="connsiteX11" fmla="*/ 2564763 w 2930593"/>
              <a:gd name="connsiteY11" fmla="*/ 3031393 h 3527224"/>
              <a:gd name="connsiteX12" fmla="*/ 2129334 w 2930593"/>
              <a:gd name="connsiteY12" fmla="*/ 2683050 h 3527224"/>
              <a:gd name="connsiteX13" fmla="*/ 1894203 w 2930593"/>
              <a:gd name="connsiteY13" fmla="*/ 2395668 h 3527224"/>
              <a:gd name="connsiteX14" fmla="*/ 2033540 w 2930593"/>
              <a:gd name="connsiteY14" fmla="*/ 2082159 h 3527224"/>
              <a:gd name="connsiteX15" fmla="*/ 2390592 w 2930593"/>
              <a:gd name="connsiteY15" fmla="*/ 1759942 h 3527224"/>
              <a:gd name="connsiteX16" fmla="*/ 2608306 w 2930593"/>
              <a:gd name="connsiteY16" fmla="*/ 1228719 h 3527224"/>
              <a:gd name="connsiteX17" fmla="*/ 2547346 w 2930593"/>
              <a:gd name="connsiteY17" fmla="*/ 871668 h 3527224"/>
              <a:gd name="connsiteX18" fmla="*/ 2347049 w 2930593"/>
              <a:gd name="connsiteY18" fmla="*/ 183690 h 3527224"/>
              <a:gd name="connsiteX19" fmla="*/ 2190294 w 2930593"/>
              <a:gd name="connsiteY19" fmla="*/ 70479 h 3527224"/>
              <a:gd name="connsiteX20" fmla="*/ 1946454 w 2930593"/>
              <a:gd name="connsiteY20" fmla="*/ 244650 h 3527224"/>
              <a:gd name="connsiteX21" fmla="*/ 1258477 w 2930593"/>
              <a:gd name="connsiteY21" fmla="*/ 314319 h 3527224"/>
              <a:gd name="connsiteX22" fmla="*/ 796923 w 2930593"/>
              <a:gd name="connsiteY22" fmla="*/ 140148 h 3527224"/>
              <a:gd name="connsiteX23" fmla="*/ 387620 w 2930593"/>
              <a:gd name="connsiteY23" fmla="*/ 79188 h 3527224"/>
              <a:gd name="connsiteX24" fmla="*/ 100237 w 2930593"/>
              <a:gd name="connsiteY24" fmla="*/ 810 h 3527224"/>
              <a:gd name="connsiteX25" fmla="*/ 13152 w 2930593"/>
              <a:gd name="connsiteY25" fmla="*/ 122730 h 3527224"/>
              <a:gd name="connsiteX0" fmla="*/ 13152 w 2848291"/>
              <a:gd name="connsiteY0" fmla="*/ 122730 h 3527224"/>
              <a:gd name="connsiteX1" fmla="*/ 13152 w 2848291"/>
              <a:gd name="connsiteY1" fmla="*/ 523325 h 3527224"/>
              <a:gd name="connsiteX2" fmla="*/ 135072 w 2848291"/>
              <a:gd name="connsiteY2" fmla="*/ 1019713 h 3527224"/>
              <a:gd name="connsiteX3" fmla="*/ 326660 w 2848291"/>
              <a:gd name="connsiteY3" fmla="*/ 1385473 h 3527224"/>
              <a:gd name="connsiteX4" fmla="*/ 431163 w 2848291"/>
              <a:gd name="connsiteY4" fmla="*/ 1681565 h 3527224"/>
              <a:gd name="connsiteX5" fmla="*/ 579209 w 2848291"/>
              <a:gd name="connsiteY5" fmla="*/ 2021199 h 3527224"/>
              <a:gd name="connsiteX6" fmla="*/ 692420 w 2848291"/>
              <a:gd name="connsiteY6" fmla="*/ 2343416 h 3527224"/>
              <a:gd name="connsiteX7" fmla="*/ 770797 w 2848291"/>
              <a:gd name="connsiteY7" fmla="*/ 2778845 h 3527224"/>
              <a:gd name="connsiteX8" fmla="*/ 971094 w 2848291"/>
              <a:gd name="connsiteY8" fmla="*/ 3048810 h 3527224"/>
              <a:gd name="connsiteX9" fmla="*/ 1464228 w 2848291"/>
              <a:gd name="connsiteY9" fmla="*/ 3490669 h 3527224"/>
              <a:gd name="connsiteX10" fmla="*/ 2819102 w 2848291"/>
              <a:gd name="connsiteY10" fmla="*/ 3501656 h 3527224"/>
              <a:gd name="connsiteX11" fmla="*/ 2564763 w 2848291"/>
              <a:gd name="connsiteY11" fmla="*/ 3031393 h 3527224"/>
              <a:gd name="connsiteX12" fmla="*/ 2129334 w 2848291"/>
              <a:gd name="connsiteY12" fmla="*/ 2683050 h 3527224"/>
              <a:gd name="connsiteX13" fmla="*/ 1894203 w 2848291"/>
              <a:gd name="connsiteY13" fmla="*/ 2395668 h 3527224"/>
              <a:gd name="connsiteX14" fmla="*/ 2033540 w 2848291"/>
              <a:gd name="connsiteY14" fmla="*/ 2082159 h 3527224"/>
              <a:gd name="connsiteX15" fmla="*/ 2390592 w 2848291"/>
              <a:gd name="connsiteY15" fmla="*/ 1759942 h 3527224"/>
              <a:gd name="connsiteX16" fmla="*/ 2608306 w 2848291"/>
              <a:gd name="connsiteY16" fmla="*/ 1228719 h 3527224"/>
              <a:gd name="connsiteX17" fmla="*/ 2547346 w 2848291"/>
              <a:gd name="connsiteY17" fmla="*/ 871668 h 3527224"/>
              <a:gd name="connsiteX18" fmla="*/ 2347049 w 2848291"/>
              <a:gd name="connsiteY18" fmla="*/ 183690 h 3527224"/>
              <a:gd name="connsiteX19" fmla="*/ 2190294 w 2848291"/>
              <a:gd name="connsiteY19" fmla="*/ 70479 h 3527224"/>
              <a:gd name="connsiteX20" fmla="*/ 1946454 w 2848291"/>
              <a:gd name="connsiteY20" fmla="*/ 244650 h 3527224"/>
              <a:gd name="connsiteX21" fmla="*/ 1258477 w 2848291"/>
              <a:gd name="connsiteY21" fmla="*/ 314319 h 3527224"/>
              <a:gd name="connsiteX22" fmla="*/ 796923 w 2848291"/>
              <a:gd name="connsiteY22" fmla="*/ 140148 h 3527224"/>
              <a:gd name="connsiteX23" fmla="*/ 387620 w 2848291"/>
              <a:gd name="connsiteY23" fmla="*/ 79188 h 3527224"/>
              <a:gd name="connsiteX24" fmla="*/ 100237 w 2848291"/>
              <a:gd name="connsiteY24" fmla="*/ 810 h 3527224"/>
              <a:gd name="connsiteX25" fmla="*/ 13152 w 2848291"/>
              <a:gd name="connsiteY25" fmla="*/ 122730 h 352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48291" h="3527224">
                <a:moveTo>
                  <a:pt x="13152" y="122730"/>
                </a:moveTo>
                <a:cubicBezTo>
                  <a:pt x="-1362" y="209816"/>
                  <a:pt x="-7168" y="373828"/>
                  <a:pt x="13152" y="523325"/>
                </a:cubicBezTo>
                <a:cubicBezTo>
                  <a:pt x="33472" y="672822"/>
                  <a:pt x="82821" y="876022"/>
                  <a:pt x="135072" y="1019713"/>
                </a:cubicBezTo>
                <a:cubicBezTo>
                  <a:pt x="187323" y="1163404"/>
                  <a:pt x="277312" y="1275164"/>
                  <a:pt x="326660" y="1385473"/>
                </a:cubicBezTo>
                <a:cubicBezTo>
                  <a:pt x="376009" y="1495782"/>
                  <a:pt x="389072" y="1575611"/>
                  <a:pt x="431163" y="1681565"/>
                </a:cubicBezTo>
                <a:cubicBezTo>
                  <a:pt x="473254" y="1787519"/>
                  <a:pt x="535666" y="1910891"/>
                  <a:pt x="579209" y="2021199"/>
                </a:cubicBezTo>
                <a:cubicBezTo>
                  <a:pt x="622752" y="2131507"/>
                  <a:pt x="660489" y="2217142"/>
                  <a:pt x="692420" y="2343416"/>
                </a:cubicBezTo>
                <a:cubicBezTo>
                  <a:pt x="724351" y="2469690"/>
                  <a:pt x="724351" y="2661279"/>
                  <a:pt x="770797" y="2778845"/>
                </a:cubicBezTo>
                <a:cubicBezTo>
                  <a:pt x="817243" y="2896411"/>
                  <a:pt x="855522" y="2930173"/>
                  <a:pt x="971094" y="3048810"/>
                </a:cubicBezTo>
                <a:cubicBezTo>
                  <a:pt x="1086666" y="3167447"/>
                  <a:pt x="1156227" y="3415195"/>
                  <a:pt x="1464228" y="3490669"/>
                </a:cubicBezTo>
                <a:cubicBezTo>
                  <a:pt x="1772229" y="3566143"/>
                  <a:pt x="2704046" y="3501289"/>
                  <a:pt x="2819102" y="3501656"/>
                </a:cubicBezTo>
                <a:cubicBezTo>
                  <a:pt x="2934158" y="3502023"/>
                  <a:pt x="2679724" y="3167827"/>
                  <a:pt x="2564763" y="3031393"/>
                </a:cubicBezTo>
                <a:cubicBezTo>
                  <a:pt x="2449802" y="2894959"/>
                  <a:pt x="2241094" y="2789004"/>
                  <a:pt x="2129334" y="2683050"/>
                </a:cubicBezTo>
                <a:cubicBezTo>
                  <a:pt x="2017574" y="2577096"/>
                  <a:pt x="1910169" y="2495816"/>
                  <a:pt x="1894203" y="2395668"/>
                </a:cubicBezTo>
                <a:cubicBezTo>
                  <a:pt x="1878237" y="2295520"/>
                  <a:pt x="1950809" y="2188113"/>
                  <a:pt x="2033540" y="2082159"/>
                </a:cubicBezTo>
                <a:cubicBezTo>
                  <a:pt x="2116271" y="1976205"/>
                  <a:pt x="2294798" y="1902182"/>
                  <a:pt x="2390592" y="1759942"/>
                </a:cubicBezTo>
                <a:cubicBezTo>
                  <a:pt x="2486386" y="1617702"/>
                  <a:pt x="2582180" y="1376765"/>
                  <a:pt x="2608306" y="1228719"/>
                </a:cubicBezTo>
                <a:cubicBezTo>
                  <a:pt x="2634432" y="1080673"/>
                  <a:pt x="2590889" y="1045839"/>
                  <a:pt x="2547346" y="871668"/>
                </a:cubicBezTo>
                <a:cubicBezTo>
                  <a:pt x="2503803" y="697497"/>
                  <a:pt x="2406558" y="317222"/>
                  <a:pt x="2347049" y="183690"/>
                </a:cubicBezTo>
                <a:cubicBezTo>
                  <a:pt x="2287540" y="50158"/>
                  <a:pt x="2257060" y="60319"/>
                  <a:pt x="2190294" y="70479"/>
                </a:cubicBezTo>
                <a:cubicBezTo>
                  <a:pt x="2123528" y="80639"/>
                  <a:pt x="2101757" y="204010"/>
                  <a:pt x="1946454" y="244650"/>
                </a:cubicBezTo>
                <a:cubicBezTo>
                  <a:pt x="1791151" y="285290"/>
                  <a:pt x="1450066" y="331736"/>
                  <a:pt x="1258477" y="314319"/>
                </a:cubicBezTo>
                <a:cubicBezTo>
                  <a:pt x="1066889" y="296902"/>
                  <a:pt x="942066" y="179337"/>
                  <a:pt x="796923" y="140148"/>
                </a:cubicBezTo>
                <a:cubicBezTo>
                  <a:pt x="651780" y="100959"/>
                  <a:pt x="503734" y="102411"/>
                  <a:pt x="387620" y="79188"/>
                </a:cubicBezTo>
                <a:cubicBezTo>
                  <a:pt x="271506" y="55965"/>
                  <a:pt x="162648" y="-7899"/>
                  <a:pt x="100237" y="810"/>
                </a:cubicBezTo>
                <a:cubicBezTo>
                  <a:pt x="37826" y="9518"/>
                  <a:pt x="27666" y="35644"/>
                  <a:pt x="13152" y="122730"/>
                </a:cubicBezTo>
                <a:close/>
              </a:path>
            </a:pathLst>
          </a:custGeom>
          <a:noFill/>
          <a:ln w="31750" cap="flat" cmpd="sng" algn="ctr">
            <a:solidFill>
              <a:schemeClr val="bg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1" name="Freeform 10"/>
          <p:cNvSpPr/>
          <p:nvPr/>
        </p:nvSpPr>
        <p:spPr bwMode="auto">
          <a:xfrm>
            <a:off x="5740281" y="2002134"/>
            <a:ext cx="1985978" cy="3362346"/>
          </a:xfrm>
          <a:custGeom>
            <a:avLst/>
            <a:gdLst>
              <a:gd name="connsiteX0" fmla="*/ 0 w 1568974"/>
              <a:gd name="connsiteY0" fmla="*/ 191814 h 3083240"/>
              <a:gd name="connsiteX1" fmla="*/ 383177 w 1568974"/>
              <a:gd name="connsiteY1" fmla="*/ 87311 h 3083240"/>
              <a:gd name="connsiteX2" fmla="*/ 679268 w 1568974"/>
              <a:gd name="connsiteY2" fmla="*/ 226 h 3083240"/>
              <a:gd name="connsiteX3" fmla="*/ 914400 w 1568974"/>
              <a:gd name="connsiteY3" fmla="*/ 113437 h 3083240"/>
              <a:gd name="connsiteX4" fmla="*/ 1071154 w 1568974"/>
              <a:gd name="connsiteY4" fmla="*/ 217940 h 3083240"/>
              <a:gd name="connsiteX5" fmla="*/ 1071154 w 1568974"/>
              <a:gd name="connsiteY5" fmla="*/ 217940 h 3083240"/>
              <a:gd name="connsiteX6" fmla="*/ 1149531 w 1568974"/>
              <a:gd name="connsiteY6" fmla="*/ 313734 h 3083240"/>
              <a:gd name="connsiteX7" fmla="*/ 1306285 w 1568974"/>
              <a:gd name="connsiteY7" fmla="*/ 374694 h 3083240"/>
              <a:gd name="connsiteX8" fmla="*/ 1288868 w 1568974"/>
              <a:gd name="connsiteY8" fmla="*/ 540157 h 3083240"/>
              <a:gd name="connsiteX9" fmla="*/ 1210491 w 1568974"/>
              <a:gd name="connsiteY9" fmla="*/ 627243 h 3083240"/>
              <a:gd name="connsiteX10" fmla="*/ 1236617 w 1568974"/>
              <a:gd name="connsiteY10" fmla="*/ 801414 h 3083240"/>
              <a:gd name="connsiteX11" fmla="*/ 1245325 w 1568974"/>
              <a:gd name="connsiteY11" fmla="*/ 932043 h 3083240"/>
              <a:gd name="connsiteX12" fmla="*/ 1114697 w 1568974"/>
              <a:gd name="connsiteY12" fmla="*/ 984294 h 3083240"/>
              <a:gd name="connsiteX13" fmla="*/ 957942 w 1568974"/>
              <a:gd name="connsiteY13" fmla="*/ 1045254 h 3083240"/>
              <a:gd name="connsiteX14" fmla="*/ 1018902 w 1568974"/>
              <a:gd name="connsiteY14" fmla="*/ 1271677 h 3083240"/>
              <a:gd name="connsiteX15" fmla="*/ 1262742 w 1568974"/>
              <a:gd name="connsiteY15" fmla="*/ 1367471 h 3083240"/>
              <a:gd name="connsiteX16" fmla="*/ 1506582 w 1568974"/>
              <a:gd name="connsiteY16" fmla="*/ 1506809 h 3083240"/>
              <a:gd name="connsiteX17" fmla="*/ 1550125 w 1568974"/>
              <a:gd name="connsiteY17" fmla="*/ 1689689 h 3083240"/>
              <a:gd name="connsiteX18" fmla="*/ 1567542 w 1568974"/>
              <a:gd name="connsiteY18" fmla="*/ 1916111 h 3083240"/>
              <a:gd name="connsiteX19" fmla="*/ 1515291 w 1568974"/>
              <a:gd name="connsiteY19" fmla="*/ 2447334 h 3083240"/>
              <a:gd name="connsiteX20" fmla="*/ 1367245 w 1568974"/>
              <a:gd name="connsiteY20" fmla="*/ 2656340 h 3083240"/>
              <a:gd name="connsiteX21" fmla="*/ 1367245 w 1568974"/>
              <a:gd name="connsiteY21" fmla="*/ 2882763 h 3083240"/>
              <a:gd name="connsiteX22" fmla="*/ 1375954 w 1568974"/>
              <a:gd name="connsiteY22" fmla="*/ 3065643 h 3083240"/>
              <a:gd name="connsiteX23" fmla="*/ 1384662 w 1568974"/>
              <a:gd name="connsiteY23" fmla="*/ 3065643 h 3083240"/>
              <a:gd name="connsiteX0" fmla="*/ 0 w 1568974"/>
              <a:gd name="connsiteY0" fmla="*/ 191814 h 3065643"/>
              <a:gd name="connsiteX1" fmla="*/ 383177 w 1568974"/>
              <a:gd name="connsiteY1" fmla="*/ 87311 h 3065643"/>
              <a:gd name="connsiteX2" fmla="*/ 679268 w 1568974"/>
              <a:gd name="connsiteY2" fmla="*/ 226 h 3065643"/>
              <a:gd name="connsiteX3" fmla="*/ 914400 w 1568974"/>
              <a:gd name="connsiteY3" fmla="*/ 113437 h 3065643"/>
              <a:gd name="connsiteX4" fmla="*/ 1071154 w 1568974"/>
              <a:gd name="connsiteY4" fmla="*/ 217940 h 3065643"/>
              <a:gd name="connsiteX5" fmla="*/ 1071154 w 1568974"/>
              <a:gd name="connsiteY5" fmla="*/ 217940 h 3065643"/>
              <a:gd name="connsiteX6" fmla="*/ 1149531 w 1568974"/>
              <a:gd name="connsiteY6" fmla="*/ 313734 h 3065643"/>
              <a:gd name="connsiteX7" fmla="*/ 1306285 w 1568974"/>
              <a:gd name="connsiteY7" fmla="*/ 374694 h 3065643"/>
              <a:gd name="connsiteX8" fmla="*/ 1288868 w 1568974"/>
              <a:gd name="connsiteY8" fmla="*/ 540157 h 3065643"/>
              <a:gd name="connsiteX9" fmla="*/ 1210491 w 1568974"/>
              <a:gd name="connsiteY9" fmla="*/ 627243 h 3065643"/>
              <a:gd name="connsiteX10" fmla="*/ 1236617 w 1568974"/>
              <a:gd name="connsiteY10" fmla="*/ 801414 h 3065643"/>
              <a:gd name="connsiteX11" fmla="*/ 1245325 w 1568974"/>
              <a:gd name="connsiteY11" fmla="*/ 932043 h 3065643"/>
              <a:gd name="connsiteX12" fmla="*/ 1114697 w 1568974"/>
              <a:gd name="connsiteY12" fmla="*/ 984294 h 3065643"/>
              <a:gd name="connsiteX13" fmla="*/ 957942 w 1568974"/>
              <a:gd name="connsiteY13" fmla="*/ 1045254 h 3065643"/>
              <a:gd name="connsiteX14" fmla="*/ 1018902 w 1568974"/>
              <a:gd name="connsiteY14" fmla="*/ 1271677 h 3065643"/>
              <a:gd name="connsiteX15" fmla="*/ 1262742 w 1568974"/>
              <a:gd name="connsiteY15" fmla="*/ 1367471 h 3065643"/>
              <a:gd name="connsiteX16" fmla="*/ 1506582 w 1568974"/>
              <a:gd name="connsiteY16" fmla="*/ 1506809 h 3065643"/>
              <a:gd name="connsiteX17" fmla="*/ 1550125 w 1568974"/>
              <a:gd name="connsiteY17" fmla="*/ 1689689 h 3065643"/>
              <a:gd name="connsiteX18" fmla="*/ 1567542 w 1568974"/>
              <a:gd name="connsiteY18" fmla="*/ 1916111 h 3065643"/>
              <a:gd name="connsiteX19" fmla="*/ 1515291 w 1568974"/>
              <a:gd name="connsiteY19" fmla="*/ 2447334 h 3065643"/>
              <a:gd name="connsiteX20" fmla="*/ 1367245 w 1568974"/>
              <a:gd name="connsiteY20" fmla="*/ 2656340 h 3065643"/>
              <a:gd name="connsiteX21" fmla="*/ 1367245 w 1568974"/>
              <a:gd name="connsiteY21" fmla="*/ 2882763 h 3065643"/>
              <a:gd name="connsiteX22" fmla="*/ 1375954 w 1568974"/>
              <a:gd name="connsiteY22" fmla="*/ 3065643 h 3065643"/>
              <a:gd name="connsiteX0" fmla="*/ 0 w 1568974"/>
              <a:gd name="connsiteY0" fmla="*/ 191814 h 2882763"/>
              <a:gd name="connsiteX1" fmla="*/ 383177 w 1568974"/>
              <a:gd name="connsiteY1" fmla="*/ 87311 h 2882763"/>
              <a:gd name="connsiteX2" fmla="*/ 679268 w 1568974"/>
              <a:gd name="connsiteY2" fmla="*/ 226 h 2882763"/>
              <a:gd name="connsiteX3" fmla="*/ 914400 w 1568974"/>
              <a:gd name="connsiteY3" fmla="*/ 113437 h 2882763"/>
              <a:gd name="connsiteX4" fmla="*/ 1071154 w 1568974"/>
              <a:gd name="connsiteY4" fmla="*/ 217940 h 2882763"/>
              <a:gd name="connsiteX5" fmla="*/ 1071154 w 1568974"/>
              <a:gd name="connsiteY5" fmla="*/ 217940 h 2882763"/>
              <a:gd name="connsiteX6" fmla="*/ 1149531 w 1568974"/>
              <a:gd name="connsiteY6" fmla="*/ 313734 h 2882763"/>
              <a:gd name="connsiteX7" fmla="*/ 1306285 w 1568974"/>
              <a:gd name="connsiteY7" fmla="*/ 374694 h 2882763"/>
              <a:gd name="connsiteX8" fmla="*/ 1288868 w 1568974"/>
              <a:gd name="connsiteY8" fmla="*/ 540157 h 2882763"/>
              <a:gd name="connsiteX9" fmla="*/ 1210491 w 1568974"/>
              <a:gd name="connsiteY9" fmla="*/ 627243 h 2882763"/>
              <a:gd name="connsiteX10" fmla="*/ 1236617 w 1568974"/>
              <a:gd name="connsiteY10" fmla="*/ 801414 h 2882763"/>
              <a:gd name="connsiteX11" fmla="*/ 1245325 w 1568974"/>
              <a:gd name="connsiteY11" fmla="*/ 932043 h 2882763"/>
              <a:gd name="connsiteX12" fmla="*/ 1114697 w 1568974"/>
              <a:gd name="connsiteY12" fmla="*/ 984294 h 2882763"/>
              <a:gd name="connsiteX13" fmla="*/ 957942 w 1568974"/>
              <a:gd name="connsiteY13" fmla="*/ 1045254 h 2882763"/>
              <a:gd name="connsiteX14" fmla="*/ 1018902 w 1568974"/>
              <a:gd name="connsiteY14" fmla="*/ 1271677 h 2882763"/>
              <a:gd name="connsiteX15" fmla="*/ 1262742 w 1568974"/>
              <a:gd name="connsiteY15" fmla="*/ 1367471 h 2882763"/>
              <a:gd name="connsiteX16" fmla="*/ 1506582 w 1568974"/>
              <a:gd name="connsiteY16" fmla="*/ 1506809 h 2882763"/>
              <a:gd name="connsiteX17" fmla="*/ 1550125 w 1568974"/>
              <a:gd name="connsiteY17" fmla="*/ 1689689 h 2882763"/>
              <a:gd name="connsiteX18" fmla="*/ 1567542 w 1568974"/>
              <a:gd name="connsiteY18" fmla="*/ 1916111 h 2882763"/>
              <a:gd name="connsiteX19" fmla="*/ 1515291 w 1568974"/>
              <a:gd name="connsiteY19" fmla="*/ 2447334 h 2882763"/>
              <a:gd name="connsiteX20" fmla="*/ 1367245 w 1568974"/>
              <a:gd name="connsiteY20" fmla="*/ 2656340 h 2882763"/>
              <a:gd name="connsiteX21" fmla="*/ 1367245 w 1568974"/>
              <a:gd name="connsiteY21" fmla="*/ 2882763 h 2882763"/>
              <a:gd name="connsiteX0" fmla="*/ 0 w 1568974"/>
              <a:gd name="connsiteY0" fmla="*/ 191814 h 2656340"/>
              <a:gd name="connsiteX1" fmla="*/ 383177 w 1568974"/>
              <a:gd name="connsiteY1" fmla="*/ 87311 h 2656340"/>
              <a:gd name="connsiteX2" fmla="*/ 679268 w 1568974"/>
              <a:gd name="connsiteY2" fmla="*/ 226 h 2656340"/>
              <a:gd name="connsiteX3" fmla="*/ 914400 w 1568974"/>
              <a:gd name="connsiteY3" fmla="*/ 113437 h 2656340"/>
              <a:gd name="connsiteX4" fmla="*/ 1071154 w 1568974"/>
              <a:gd name="connsiteY4" fmla="*/ 217940 h 2656340"/>
              <a:gd name="connsiteX5" fmla="*/ 1071154 w 1568974"/>
              <a:gd name="connsiteY5" fmla="*/ 217940 h 2656340"/>
              <a:gd name="connsiteX6" fmla="*/ 1149531 w 1568974"/>
              <a:gd name="connsiteY6" fmla="*/ 313734 h 2656340"/>
              <a:gd name="connsiteX7" fmla="*/ 1306285 w 1568974"/>
              <a:gd name="connsiteY7" fmla="*/ 374694 h 2656340"/>
              <a:gd name="connsiteX8" fmla="*/ 1288868 w 1568974"/>
              <a:gd name="connsiteY8" fmla="*/ 540157 h 2656340"/>
              <a:gd name="connsiteX9" fmla="*/ 1210491 w 1568974"/>
              <a:gd name="connsiteY9" fmla="*/ 627243 h 2656340"/>
              <a:gd name="connsiteX10" fmla="*/ 1236617 w 1568974"/>
              <a:gd name="connsiteY10" fmla="*/ 801414 h 2656340"/>
              <a:gd name="connsiteX11" fmla="*/ 1245325 w 1568974"/>
              <a:gd name="connsiteY11" fmla="*/ 932043 h 2656340"/>
              <a:gd name="connsiteX12" fmla="*/ 1114697 w 1568974"/>
              <a:gd name="connsiteY12" fmla="*/ 984294 h 2656340"/>
              <a:gd name="connsiteX13" fmla="*/ 957942 w 1568974"/>
              <a:gd name="connsiteY13" fmla="*/ 1045254 h 2656340"/>
              <a:gd name="connsiteX14" fmla="*/ 1018902 w 1568974"/>
              <a:gd name="connsiteY14" fmla="*/ 1271677 h 2656340"/>
              <a:gd name="connsiteX15" fmla="*/ 1262742 w 1568974"/>
              <a:gd name="connsiteY15" fmla="*/ 1367471 h 2656340"/>
              <a:gd name="connsiteX16" fmla="*/ 1506582 w 1568974"/>
              <a:gd name="connsiteY16" fmla="*/ 1506809 h 2656340"/>
              <a:gd name="connsiteX17" fmla="*/ 1550125 w 1568974"/>
              <a:gd name="connsiteY17" fmla="*/ 1689689 h 2656340"/>
              <a:gd name="connsiteX18" fmla="*/ 1567542 w 1568974"/>
              <a:gd name="connsiteY18" fmla="*/ 1916111 h 2656340"/>
              <a:gd name="connsiteX19" fmla="*/ 1515291 w 1568974"/>
              <a:gd name="connsiteY19" fmla="*/ 2447334 h 2656340"/>
              <a:gd name="connsiteX20" fmla="*/ 1367245 w 1568974"/>
              <a:gd name="connsiteY20" fmla="*/ 2656340 h 265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8974" h="2656340">
                <a:moveTo>
                  <a:pt x="0" y="191814"/>
                </a:moveTo>
                <a:lnTo>
                  <a:pt x="383177" y="87311"/>
                </a:lnTo>
                <a:cubicBezTo>
                  <a:pt x="496388" y="55380"/>
                  <a:pt x="590731" y="-4128"/>
                  <a:pt x="679268" y="226"/>
                </a:cubicBezTo>
                <a:cubicBezTo>
                  <a:pt x="767805" y="4580"/>
                  <a:pt x="849086" y="77151"/>
                  <a:pt x="914400" y="113437"/>
                </a:cubicBezTo>
                <a:cubicBezTo>
                  <a:pt x="979714" y="149723"/>
                  <a:pt x="1071154" y="217940"/>
                  <a:pt x="1071154" y="217940"/>
                </a:cubicBezTo>
                <a:lnTo>
                  <a:pt x="1071154" y="217940"/>
                </a:lnTo>
                <a:cubicBezTo>
                  <a:pt x="1084217" y="233906"/>
                  <a:pt x="1110343" y="287608"/>
                  <a:pt x="1149531" y="313734"/>
                </a:cubicBezTo>
                <a:cubicBezTo>
                  <a:pt x="1188719" y="339860"/>
                  <a:pt x="1283062" y="336957"/>
                  <a:pt x="1306285" y="374694"/>
                </a:cubicBezTo>
                <a:cubicBezTo>
                  <a:pt x="1329508" y="412431"/>
                  <a:pt x="1304834" y="498066"/>
                  <a:pt x="1288868" y="540157"/>
                </a:cubicBezTo>
                <a:cubicBezTo>
                  <a:pt x="1272902" y="582248"/>
                  <a:pt x="1219199" y="583700"/>
                  <a:pt x="1210491" y="627243"/>
                </a:cubicBezTo>
                <a:cubicBezTo>
                  <a:pt x="1201783" y="670786"/>
                  <a:pt x="1230811" y="750614"/>
                  <a:pt x="1236617" y="801414"/>
                </a:cubicBezTo>
                <a:cubicBezTo>
                  <a:pt x="1242423" y="852214"/>
                  <a:pt x="1265645" y="901563"/>
                  <a:pt x="1245325" y="932043"/>
                </a:cubicBezTo>
                <a:cubicBezTo>
                  <a:pt x="1225005" y="962523"/>
                  <a:pt x="1114697" y="984294"/>
                  <a:pt x="1114697" y="984294"/>
                </a:cubicBezTo>
                <a:cubicBezTo>
                  <a:pt x="1066800" y="1003162"/>
                  <a:pt x="973908" y="997357"/>
                  <a:pt x="957942" y="1045254"/>
                </a:cubicBezTo>
                <a:cubicBezTo>
                  <a:pt x="941976" y="1093151"/>
                  <a:pt x="968102" y="1217974"/>
                  <a:pt x="1018902" y="1271677"/>
                </a:cubicBezTo>
                <a:cubicBezTo>
                  <a:pt x="1069702" y="1325380"/>
                  <a:pt x="1181462" y="1328282"/>
                  <a:pt x="1262742" y="1367471"/>
                </a:cubicBezTo>
                <a:cubicBezTo>
                  <a:pt x="1344022" y="1406660"/>
                  <a:pt x="1458685" y="1453106"/>
                  <a:pt x="1506582" y="1506809"/>
                </a:cubicBezTo>
                <a:cubicBezTo>
                  <a:pt x="1554479" y="1560512"/>
                  <a:pt x="1539965" y="1621472"/>
                  <a:pt x="1550125" y="1689689"/>
                </a:cubicBezTo>
                <a:cubicBezTo>
                  <a:pt x="1560285" y="1757906"/>
                  <a:pt x="1573348" y="1789837"/>
                  <a:pt x="1567542" y="1916111"/>
                </a:cubicBezTo>
                <a:cubicBezTo>
                  <a:pt x="1561736" y="2042385"/>
                  <a:pt x="1548674" y="2323963"/>
                  <a:pt x="1515291" y="2447334"/>
                </a:cubicBezTo>
                <a:cubicBezTo>
                  <a:pt x="1481908" y="2570705"/>
                  <a:pt x="1391919" y="2583769"/>
                  <a:pt x="1367245" y="2656340"/>
                </a:cubicBezTo>
              </a:path>
            </a:pathLst>
          </a:custGeom>
          <a:noFill/>
          <a:ln w="31750" cap="flat" cmpd="sng" algn="ctr">
            <a:solidFill>
              <a:schemeClr val="bg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2" name="Freeform 11"/>
          <p:cNvSpPr/>
          <p:nvPr/>
        </p:nvSpPr>
        <p:spPr bwMode="auto">
          <a:xfrm>
            <a:off x="5246229" y="-25873"/>
            <a:ext cx="3110506" cy="5433897"/>
          </a:xfrm>
          <a:custGeom>
            <a:avLst/>
            <a:gdLst>
              <a:gd name="connsiteX0" fmla="*/ 0 w 2457380"/>
              <a:gd name="connsiteY0" fmla="*/ 1108248 h 5138313"/>
              <a:gd name="connsiteX1" fmla="*/ 357052 w 2457380"/>
              <a:gd name="connsiteY1" fmla="*/ 577025 h 5138313"/>
              <a:gd name="connsiteX2" fmla="*/ 296092 w 2457380"/>
              <a:gd name="connsiteY2" fmla="*/ 315768 h 5138313"/>
              <a:gd name="connsiteX3" fmla="*/ 243840 w 2457380"/>
              <a:gd name="connsiteY3" fmla="*/ 19677 h 5138313"/>
              <a:gd name="connsiteX4" fmla="*/ 1402080 w 2457380"/>
              <a:gd name="connsiteY4" fmla="*/ 89345 h 5138313"/>
              <a:gd name="connsiteX5" fmla="*/ 1645920 w 2457380"/>
              <a:gd name="connsiteY5" fmla="*/ 585734 h 5138313"/>
              <a:gd name="connsiteX6" fmla="*/ 1976846 w 2457380"/>
              <a:gd name="connsiteY6" fmla="*/ 986328 h 5138313"/>
              <a:gd name="connsiteX7" fmla="*/ 2185852 w 2457380"/>
              <a:gd name="connsiteY7" fmla="*/ 1430465 h 5138313"/>
              <a:gd name="connsiteX8" fmla="*/ 2194560 w 2457380"/>
              <a:gd name="connsiteY8" fmla="*/ 1865894 h 5138313"/>
              <a:gd name="connsiteX9" fmla="*/ 2299063 w 2457380"/>
              <a:gd name="connsiteY9" fmla="*/ 2275197 h 5138313"/>
              <a:gd name="connsiteX10" fmla="*/ 2455818 w 2457380"/>
              <a:gd name="connsiteY10" fmla="*/ 2884797 h 5138313"/>
              <a:gd name="connsiteX11" fmla="*/ 2377440 w 2457380"/>
              <a:gd name="connsiteY11" fmla="*/ 3773071 h 5138313"/>
              <a:gd name="connsiteX12" fmla="*/ 2342606 w 2457380"/>
              <a:gd name="connsiteY12" fmla="*/ 3894991 h 5138313"/>
              <a:gd name="connsiteX13" fmla="*/ 2412275 w 2457380"/>
              <a:gd name="connsiteY13" fmla="*/ 4234625 h 5138313"/>
              <a:gd name="connsiteX14" fmla="*/ 2377440 w 2457380"/>
              <a:gd name="connsiteY14" fmla="*/ 4591677 h 5138313"/>
              <a:gd name="connsiteX15" fmla="*/ 2368732 w 2457380"/>
              <a:gd name="connsiteY15" fmla="*/ 4826808 h 5138313"/>
              <a:gd name="connsiteX16" fmla="*/ 2229395 w 2457380"/>
              <a:gd name="connsiteY16" fmla="*/ 4844225 h 5138313"/>
              <a:gd name="connsiteX17" fmla="*/ 2203269 w 2457380"/>
              <a:gd name="connsiteY17" fmla="*/ 4835517 h 5138313"/>
              <a:gd name="connsiteX18" fmla="*/ 2081349 w 2457380"/>
              <a:gd name="connsiteY18" fmla="*/ 5114191 h 5138313"/>
              <a:gd name="connsiteX19" fmla="*/ 2098766 w 2457380"/>
              <a:gd name="connsiteY19" fmla="*/ 5105483 h 5138313"/>
              <a:gd name="connsiteX0" fmla="*/ 0 w 2457380"/>
              <a:gd name="connsiteY0" fmla="*/ 1108248 h 5114191"/>
              <a:gd name="connsiteX1" fmla="*/ 357052 w 2457380"/>
              <a:gd name="connsiteY1" fmla="*/ 577025 h 5114191"/>
              <a:gd name="connsiteX2" fmla="*/ 296092 w 2457380"/>
              <a:gd name="connsiteY2" fmla="*/ 315768 h 5114191"/>
              <a:gd name="connsiteX3" fmla="*/ 243840 w 2457380"/>
              <a:gd name="connsiteY3" fmla="*/ 19677 h 5114191"/>
              <a:gd name="connsiteX4" fmla="*/ 1402080 w 2457380"/>
              <a:gd name="connsiteY4" fmla="*/ 89345 h 5114191"/>
              <a:gd name="connsiteX5" fmla="*/ 1645920 w 2457380"/>
              <a:gd name="connsiteY5" fmla="*/ 585734 h 5114191"/>
              <a:gd name="connsiteX6" fmla="*/ 1976846 w 2457380"/>
              <a:gd name="connsiteY6" fmla="*/ 986328 h 5114191"/>
              <a:gd name="connsiteX7" fmla="*/ 2185852 w 2457380"/>
              <a:gd name="connsiteY7" fmla="*/ 1430465 h 5114191"/>
              <a:gd name="connsiteX8" fmla="*/ 2194560 w 2457380"/>
              <a:gd name="connsiteY8" fmla="*/ 1865894 h 5114191"/>
              <a:gd name="connsiteX9" fmla="*/ 2299063 w 2457380"/>
              <a:gd name="connsiteY9" fmla="*/ 2275197 h 5114191"/>
              <a:gd name="connsiteX10" fmla="*/ 2455818 w 2457380"/>
              <a:gd name="connsiteY10" fmla="*/ 2884797 h 5114191"/>
              <a:gd name="connsiteX11" fmla="*/ 2377440 w 2457380"/>
              <a:gd name="connsiteY11" fmla="*/ 3773071 h 5114191"/>
              <a:gd name="connsiteX12" fmla="*/ 2342606 w 2457380"/>
              <a:gd name="connsiteY12" fmla="*/ 3894991 h 5114191"/>
              <a:gd name="connsiteX13" fmla="*/ 2412275 w 2457380"/>
              <a:gd name="connsiteY13" fmla="*/ 4234625 h 5114191"/>
              <a:gd name="connsiteX14" fmla="*/ 2377440 w 2457380"/>
              <a:gd name="connsiteY14" fmla="*/ 4591677 h 5114191"/>
              <a:gd name="connsiteX15" fmla="*/ 2368732 w 2457380"/>
              <a:gd name="connsiteY15" fmla="*/ 4826808 h 5114191"/>
              <a:gd name="connsiteX16" fmla="*/ 2229395 w 2457380"/>
              <a:gd name="connsiteY16" fmla="*/ 4844225 h 5114191"/>
              <a:gd name="connsiteX17" fmla="*/ 2203269 w 2457380"/>
              <a:gd name="connsiteY17" fmla="*/ 4835517 h 5114191"/>
              <a:gd name="connsiteX18" fmla="*/ 2081349 w 2457380"/>
              <a:gd name="connsiteY18" fmla="*/ 5114191 h 5114191"/>
              <a:gd name="connsiteX0" fmla="*/ 0 w 2457380"/>
              <a:gd name="connsiteY0" fmla="*/ 1108248 h 4850918"/>
              <a:gd name="connsiteX1" fmla="*/ 357052 w 2457380"/>
              <a:gd name="connsiteY1" fmla="*/ 577025 h 4850918"/>
              <a:gd name="connsiteX2" fmla="*/ 296092 w 2457380"/>
              <a:gd name="connsiteY2" fmla="*/ 315768 h 4850918"/>
              <a:gd name="connsiteX3" fmla="*/ 243840 w 2457380"/>
              <a:gd name="connsiteY3" fmla="*/ 19677 h 4850918"/>
              <a:gd name="connsiteX4" fmla="*/ 1402080 w 2457380"/>
              <a:gd name="connsiteY4" fmla="*/ 89345 h 4850918"/>
              <a:gd name="connsiteX5" fmla="*/ 1645920 w 2457380"/>
              <a:gd name="connsiteY5" fmla="*/ 585734 h 4850918"/>
              <a:gd name="connsiteX6" fmla="*/ 1976846 w 2457380"/>
              <a:gd name="connsiteY6" fmla="*/ 986328 h 4850918"/>
              <a:gd name="connsiteX7" fmla="*/ 2185852 w 2457380"/>
              <a:gd name="connsiteY7" fmla="*/ 1430465 h 4850918"/>
              <a:gd name="connsiteX8" fmla="*/ 2194560 w 2457380"/>
              <a:gd name="connsiteY8" fmla="*/ 1865894 h 4850918"/>
              <a:gd name="connsiteX9" fmla="*/ 2299063 w 2457380"/>
              <a:gd name="connsiteY9" fmla="*/ 2275197 h 4850918"/>
              <a:gd name="connsiteX10" fmla="*/ 2455818 w 2457380"/>
              <a:gd name="connsiteY10" fmla="*/ 2884797 h 4850918"/>
              <a:gd name="connsiteX11" fmla="*/ 2377440 w 2457380"/>
              <a:gd name="connsiteY11" fmla="*/ 3773071 h 4850918"/>
              <a:gd name="connsiteX12" fmla="*/ 2342606 w 2457380"/>
              <a:gd name="connsiteY12" fmla="*/ 3894991 h 4850918"/>
              <a:gd name="connsiteX13" fmla="*/ 2412275 w 2457380"/>
              <a:gd name="connsiteY13" fmla="*/ 4234625 h 4850918"/>
              <a:gd name="connsiteX14" fmla="*/ 2377440 w 2457380"/>
              <a:gd name="connsiteY14" fmla="*/ 4591677 h 4850918"/>
              <a:gd name="connsiteX15" fmla="*/ 2368732 w 2457380"/>
              <a:gd name="connsiteY15" fmla="*/ 4826808 h 4850918"/>
              <a:gd name="connsiteX16" fmla="*/ 2229395 w 2457380"/>
              <a:gd name="connsiteY16" fmla="*/ 4844225 h 4850918"/>
              <a:gd name="connsiteX17" fmla="*/ 2203269 w 2457380"/>
              <a:gd name="connsiteY17" fmla="*/ 4835517 h 4850918"/>
              <a:gd name="connsiteX0" fmla="*/ 0 w 2457380"/>
              <a:gd name="connsiteY0" fmla="*/ 1108248 h 4850918"/>
              <a:gd name="connsiteX1" fmla="*/ 357052 w 2457380"/>
              <a:gd name="connsiteY1" fmla="*/ 577025 h 4850918"/>
              <a:gd name="connsiteX2" fmla="*/ 296092 w 2457380"/>
              <a:gd name="connsiteY2" fmla="*/ 315768 h 4850918"/>
              <a:gd name="connsiteX3" fmla="*/ 243840 w 2457380"/>
              <a:gd name="connsiteY3" fmla="*/ 19677 h 4850918"/>
              <a:gd name="connsiteX4" fmla="*/ 1402080 w 2457380"/>
              <a:gd name="connsiteY4" fmla="*/ 89345 h 4850918"/>
              <a:gd name="connsiteX5" fmla="*/ 1645920 w 2457380"/>
              <a:gd name="connsiteY5" fmla="*/ 585734 h 4850918"/>
              <a:gd name="connsiteX6" fmla="*/ 1976846 w 2457380"/>
              <a:gd name="connsiteY6" fmla="*/ 986328 h 4850918"/>
              <a:gd name="connsiteX7" fmla="*/ 2185852 w 2457380"/>
              <a:gd name="connsiteY7" fmla="*/ 1430465 h 4850918"/>
              <a:gd name="connsiteX8" fmla="*/ 2194560 w 2457380"/>
              <a:gd name="connsiteY8" fmla="*/ 1865894 h 4850918"/>
              <a:gd name="connsiteX9" fmla="*/ 2299063 w 2457380"/>
              <a:gd name="connsiteY9" fmla="*/ 2275197 h 4850918"/>
              <a:gd name="connsiteX10" fmla="*/ 2455818 w 2457380"/>
              <a:gd name="connsiteY10" fmla="*/ 2884797 h 4850918"/>
              <a:gd name="connsiteX11" fmla="*/ 2377440 w 2457380"/>
              <a:gd name="connsiteY11" fmla="*/ 3773071 h 4850918"/>
              <a:gd name="connsiteX12" fmla="*/ 2342606 w 2457380"/>
              <a:gd name="connsiteY12" fmla="*/ 3894991 h 4850918"/>
              <a:gd name="connsiteX13" fmla="*/ 2412275 w 2457380"/>
              <a:gd name="connsiteY13" fmla="*/ 4234625 h 4850918"/>
              <a:gd name="connsiteX14" fmla="*/ 2377440 w 2457380"/>
              <a:gd name="connsiteY14" fmla="*/ 4591677 h 4850918"/>
              <a:gd name="connsiteX15" fmla="*/ 2368732 w 2457380"/>
              <a:gd name="connsiteY15" fmla="*/ 4826808 h 4850918"/>
              <a:gd name="connsiteX16" fmla="*/ 2229395 w 2457380"/>
              <a:gd name="connsiteY16" fmla="*/ 4844225 h 4850918"/>
              <a:gd name="connsiteX0" fmla="*/ 0 w 2457380"/>
              <a:gd name="connsiteY0" fmla="*/ 1108248 h 4826808"/>
              <a:gd name="connsiteX1" fmla="*/ 357052 w 2457380"/>
              <a:gd name="connsiteY1" fmla="*/ 577025 h 4826808"/>
              <a:gd name="connsiteX2" fmla="*/ 296092 w 2457380"/>
              <a:gd name="connsiteY2" fmla="*/ 315768 h 4826808"/>
              <a:gd name="connsiteX3" fmla="*/ 243840 w 2457380"/>
              <a:gd name="connsiteY3" fmla="*/ 19677 h 4826808"/>
              <a:gd name="connsiteX4" fmla="*/ 1402080 w 2457380"/>
              <a:gd name="connsiteY4" fmla="*/ 89345 h 4826808"/>
              <a:gd name="connsiteX5" fmla="*/ 1645920 w 2457380"/>
              <a:gd name="connsiteY5" fmla="*/ 585734 h 4826808"/>
              <a:gd name="connsiteX6" fmla="*/ 1976846 w 2457380"/>
              <a:gd name="connsiteY6" fmla="*/ 986328 h 4826808"/>
              <a:gd name="connsiteX7" fmla="*/ 2185852 w 2457380"/>
              <a:gd name="connsiteY7" fmla="*/ 1430465 h 4826808"/>
              <a:gd name="connsiteX8" fmla="*/ 2194560 w 2457380"/>
              <a:gd name="connsiteY8" fmla="*/ 1865894 h 4826808"/>
              <a:gd name="connsiteX9" fmla="*/ 2299063 w 2457380"/>
              <a:gd name="connsiteY9" fmla="*/ 2275197 h 4826808"/>
              <a:gd name="connsiteX10" fmla="*/ 2455818 w 2457380"/>
              <a:gd name="connsiteY10" fmla="*/ 2884797 h 4826808"/>
              <a:gd name="connsiteX11" fmla="*/ 2377440 w 2457380"/>
              <a:gd name="connsiteY11" fmla="*/ 3773071 h 4826808"/>
              <a:gd name="connsiteX12" fmla="*/ 2342606 w 2457380"/>
              <a:gd name="connsiteY12" fmla="*/ 3894991 h 4826808"/>
              <a:gd name="connsiteX13" fmla="*/ 2412275 w 2457380"/>
              <a:gd name="connsiteY13" fmla="*/ 4234625 h 4826808"/>
              <a:gd name="connsiteX14" fmla="*/ 2377440 w 2457380"/>
              <a:gd name="connsiteY14" fmla="*/ 4591677 h 4826808"/>
              <a:gd name="connsiteX15" fmla="*/ 2368732 w 2457380"/>
              <a:gd name="connsiteY15" fmla="*/ 4826808 h 4826808"/>
              <a:gd name="connsiteX0" fmla="*/ 0 w 2457380"/>
              <a:gd name="connsiteY0" fmla="*/ 1108248 h 4591677"/>
              <a:gd name="connsiteX1" fmla="*/ 357052 w 2457380"/>
              <a:gd name="connsiteY1" fmla="*/ 577025 h 4591677"/>
              <a:gd name="connsiteX2" fmla="*/ 296092 w 2457380"/>
              <a:gd name="connsiteY2" fmla="*/ 315768 h 4591677"/>
              <a:gd name="connsiteX3" fmla="*/ 243840 w 2457380"/>
              <a:gd name="connsiteY3" fmla="*/ 19677 h 4591677"/>
              <a:gd name="connsiteX4" fmla="*/ 1402080 w 2457380"/>
              <a:gd name="connsiteY4" fmla="*/ 89345 h 4591677"/>
              <a:gd name="connsiteX5" fmla="*/ 1645920 w 2457380"/>
              <a:gd name="connsiteY5" fmla="*/ 585734 h 4591677"/>
              <a:gd name="connsiteX6" fmla="*/ 1976846 w 2457380"/>
              <a:gd name="connsiteY6" fmla="*/ 986328 h 4591677"/>
              <a:gd name="connsiteX7" fmla="*/ 2185852 w 2457380"/>
              <a:gd name="connsiteY7" fmla="*/ 1430465 h 4591677"/>
              <a:gd name="connsiteX8" fmla="*/ 2194560 w 2457380"/>
              <a:gd name="connsiteY8" fmla="*/ 1865894 h 4591677"/>
              <a:gd name="connsiteX9" fmla="*/ 2299063 w 2457380"/>
              <a:gd name="connsiteY9" fmla="*/ 2275197 h 4591677"/>
              <a:gd name="connsiteX10" fmla="*/ 2455818 w 2457380"/>
              <a:gd name="connsiteY10" fmla="*/ 2884797 h 4591677"/>
              <a:gd name="connsiteX11" fmla="*/ 2377440 w 2457380"/>
              <a:gd name="connsiteY11" fmla="*/ 3773071 h 4591677"/>
              <a:gd name="connsiteX12" fmla="*/ 2342606 w 2457380"/>
              <a:gd name="connsiteY12" fmla="*/ 3894991 h 4591677"/>
              <a:gd name="connsiteX13" fmla="*/ 2412275 w 2457380"/>
              <a:gd name="connsiteY13" fmla="*/ 4234625 h 4591677"/>
              <a:gd name="connsiteX14" fmla="*/ 2377440 w 2457380"/>
              <a:gd name="connsiteY14" fmla="*/ 4591677 h 4591677"/>
              <a:gd name="connsiteX0" fmla="*/ 0 w 2457380"/>
              <a:gd name="connsiteY0" fmla="*/ 1025699 h 4509128"/>
              <a:gd name="connsiteX1" fmla="*/ 357052 w 2457380"/>
              <a:gd name="connsiteY1" fmla="*/ 494476 h 4509128"/>
              <a:gd name="connsiteX2" fmla="*/ 296092 w 2457380"/>
              <a:gd name="connsiteY2" fmla="*/ 233219 h 4509128"/>
              <a:gd name="connsiteX3" fmla="*/ 1402080 w 2457380"/>
              <a:gd name="connsiteY3" fmla="*/ 6796 h 4509128"/>
              <a:gd name="connsiteX4" fmla="*/ 1645920 w 2457380"/>
              <a:gd name="connsiteY4" fmla="*/ 503185 h 4509128"/>
              <a:gd name="connsiteX5" fmla="*/ 1976846 w 2457380"/>
              <a:gd name="connsiteY5" fmla="*/ 903779 h 4509128"/>
              <a:gd name="connsiteX6" fmla="*/ 2185852 w 2457380"/>
              <a:gd name="connsiteY6" fmla="*/ 1347916 h 4509128"/>
              <a:gd name="connsiteX7" fmla="*/ 2194560 w 2457380"/>
              <a:gd name="connsiteY7" fmla="*/ 1783345 h 4509128"/>
              <a:gd name="connsiteX8" fmla="*/ 2299063 w 2457380"/>
              <a:gd name="connsiteY8" fmla="*/ 2192648 h 4509128"/>
              <a:gd name="connsiteX9" fmla="*/ 2455818 w 2457380"/>
              <a:gd name="connsiteY9" fmla="*/ 2802248 h 4509128"/>
              <a:gd name="connsiteX10" fmla="*/ 2377440 w 2457380"/>
              <a:gd name="connsiteY10" fmla="*/ 3690522 h 4509128"/>
              <a:gd name="connsiteX11" fmla="*/ 2342606 w 2457380"/>
              <a:gd name="connsiteY11" fmla="*/ 3812442 h 4509128"/>
              <a:gd name="connsiteX12" fmla="*/ 2412275 w 2457380"/>
              <a:gd name="connsiteY12" fmla="*/ 4152076 h 4509128"/>
              <a:gd name="connsiteX13" fmla="*/ 2377440 w 2457380"/>
              <a:gd name="connsiteY13" fmla="*/ 4509128 h 4509128"/>
              <a:gd name="connsiteX0" fmla="*/ 0 w 2457380"/>
              <a:gd name="connsiteY0" fmla="*/ 792492 h 4275921"/>
              <a:gd name="connsiteX1" fmla="*/ 357052 w 2457380"/>
              <a:gd name="connsiteY1" fmla="*/ 261269 h 4275921"/>
              <a:gd name="connsiteX2" fmla="*/ 296092 w 2457380"/>
              <a:gd name="connsiteY2" fmla="*/ 12 h 4275921"/>
              <a:gd name="connsiteX3" fmla="*/ 1645920 w 2457380"/>
              <a:gd name="connsiteY3" fmla="*/ 269978 h 4275921"/>
              <a:gd name="connsiteX4" fmla="*/ 1976846 w 2457380"/>
              <a:gd name="connsiteY4" fmla="*/ 670572 h 4275921"/>
              <a:gd name="connsiteX5" fmla="*/ 2185852 w 2457380"/>
              <a:gd name="connsiteY5" fmla="*/ 1114709 h 4275921"/>
              <a:gd name="connsiteX6" fmla="*/ 2194560 w 2457380"/>
              <a:gd name="connsiteY6" fmla="*/ 1550138 h 4275921"/>
              <a:gd name="connsiteX7" fmla="*/ 2299063 w 2457380"/>
              <a:gd name="connsiteY7" fmla="*/ 1959441 h 4275921"/>
              <a:gd name="connsiteX8" fmla="*/ 2455818 w 2457380"/>
              <a:gd name="connsiteY8" fmla="*/ 2569041 h 4275921"/>
              <a:gd name="connsiteX9" fmla="*/ 2377440 w 2457380"/>
              <a:gd name="connsiteY9" fmla="*/ 3457315 h 4275921"/>
              <a:gd name="connsiteX10" fmla="*/ 2342606 w 2457380"/>
              <a:gd name="connsiteY10" fmla="*/ 3579235 h 4275921"/>
              <a:gd name="connsiteX11" fmla="*/ 2412275 w 2457380"/>
              <a:gd name="connsiteY11" fmla="*/ 3918869 h 4275921"/>
              <a:gd name="connsiteX12" fmla="*/ 2377440 w 2457380"/>
              <a:gd name="connsiteY12" fmla="*/ 4275921 h 4275921"/>
              <a:gd name="connsiteX0" fmla="*/ 0 w 2457380"/>
              <a:gd name="connsiteY0" fmla="*/ 844163 h 4327592"/>
              <a:gd name="connsiteX1" fmla="*/ 357052 w 2457380"/>
              <a:gd name="connsiteY1" fmla="*/ 312940 h 4327592"/>
              <a:gd name="connsiteX2" fmla="*/ 296092 w 2457380"/>
              <a:gd name="connsiteY2" fmla="*/ 51683 h 4327592"/>
              <a:gd name="connsiteX3" fmla="*/ 1603191 w 2457380"/>
              <a:gd name="connsiteY3" fmla="*/ 65275 h 4327592"/>
              <a:gd name="connsiteX4" fmla="*/ 1976846 w 2457380"/>
              <a:gd name="connsiteY4" fmla="*/ 722243 h 4327592"/>
              <a:gd name="connsiteX5" fmla="*/ 2185852 w 2457380"/>
              <a:gd name="connsiteY5" fmla="*/ 1166380 h 4327592"/>
              <a:gd name="connsiteX6" fmla="*/ 2194560 w 2457380"/>
              <a:gd name="connsiteY6" fmla="*/ 1601809 h 4327592"/>
              <a:gd name="connsiteX7" fmla="*/ 2299063 w 2457380"/>
              <a:gd name="connsiteY7" fmla="*/ 2011112 h 4327592"/>
              <a:gd name="connsiteX8" fmla="*/ 2455818 w 2457380"/>
              <a:gd name="connsiteY8" fmla="*/ 2620712 h 4327592"/>
              <a:gd name="connsiteX9" fmla="*/ 2377440 w 2457380"/>
              <a:gd name="connsiteY9" fmla="*/ 3508986 h 4327592"/>
              <a:gd name="connsiteX10" fmla="*/ 2342606 w 2457380"/>
              <a:gd name="connsiteY10" fmla="*/ 3630906 h 4327592"/>
              <a:gd name="connsiteX11" fmla="*/ 2412275 w 2457380"/>
              <a:gd name="connsiteY11" fmla="*/ 3970540 h 4327592"/>
              <a:gd name="connsiteX12" fmla="*/ 2377440 w 2457380"/>
              <a:gd name="connsiteY12" fmla="*/ 4327592 h 4327592"/>
              <a:gd name="connsiteX0" fmla="*/ 0 w 2457380"/>
              <a:gd name="connsiteY0" fmla="*/ 809489 h 4292918"/>
              <a:gd name="connsiteX1" fmla="*/ 357052 w 2457380"/>
              <a:gd name="connsiteY1" fmla="*/ 278266 h 4292918"/>
              <a:gd name="connsiteX2" fmla="*/ 296092 w 2457380"/>
              <a:gd name="connsiteY2" fmla="*/ 17009 h 4292918"/>
              <a:gd name="connsiteX3" fmla="*/ 1603191 w 2457380"/>
              <a:gd name="connsiteY3" fmla="*/ 30601 h 4292918"/>
              <a:gd name="connsiteX4" fmla="*/ 1976846 w 2457380"/>
              <a:gd name="connsiteY4" fmla="*/ 687569 h 4292918"/>
              <a:gd name="connsiteX5" fmla="*/ 2185852 w 2457380"/>
              <a:gd name="connsiteY5" fmla="*/ 1131706 h 4292918"/>
              <a:gd name="connsiteX6" fmla="*/ 2194560 w 2457380"/>
              <a:gd name="connsiteY6" fmla="*/ 1567135 h 4292918"/>
              <a:gd name="connsiteX7" fmla="*/ 2299063 w 2457380"/>
              <a:gd name="connsiteY7" fmla="*/ 1976438 h 4292918"/>
              <a:gd name="connsiteX8" fmla="*/ 2455818 w 2457380"/>
              <a:gd name="connsiteY8" fmla="*/ 2586038 h 4292918"/>
              <a:gd name="connsiteX9" fmla="*/ 2377440 w 2457380"/>
              <a:gd name="connsiteY9" fmla="*/ 3474312 h 4292918"/>
              <a:gd name="connsiteX10" fmla="*/ 2342606 w 2457380"/>
              <a:gd name="connsiteY10" fmla="*/ 3596232 h 4292918"/>
              <a:gd name="connsiteX11" fmla="*/ 2412275 w 2457380"/>
              <a:gd name="connsiteY11" fmla="*/ 3935866 h 4292918"/>
              <a:gd name="connsiteX12" fmla="*/ 2377440 w 2457380"/>
              <a:gd name="connsiteY12" fmla="*/ 4292918 h 42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7380" h="4292918">
                <a:moveTo>
                  <a:pt x="0" y="809489"/>
                </a:moveTo>
                <a:cubicBezTo>
                  <a:pt x="153851" y="609917"/>
                  <a:pt x="307703" y="410346"/>
                  <a:pt x="357052" y="278266"/>
                </a:cubicBezTo>
                <a:cubicBezTo>
                  <a:pt x="406401" y="146186"/>
                  <a:pt x="88402" y="58286"/>
                  <a:pt x="296092" y="17009"/>
                </a:cubicBezTo>
                <a:cubicBezTo>
                  <a:pt x="503782" y="-24268"/>
                  <a:pt x="1459797" y="21390"/>
                  <a:pt x="1603191" y="30601"/>
                </a:cubicBezTo>
                <a:cubicBezTo>
                  <a:pt x="1746585" y="39812"/>
                  <a:pt x="1879736" y="504052"/>
                  <a:pt x="1976846" y="687569"/>
                </a:cubicBezTo>
                <a:cubicBezTo>
                  <a:pt x="2073956" y="871087"/>
                  <a:pt x="2149566" y="985112"/>
                  <a:pt x="2185852" y="1131706"/>
                </a:cubicBezTo>
                <a:cubicBezTo>
                  <a:pt x="2222138" y="1278300"/>
                  <a:pt x="2175692" y="1426346"/>
                  <a:pt x="2194560" y="1567135"/>
                </a:cubicBezTo>
                <a:cubicBezTo>
                  <a:pt x="2213429" y="1707924"/>
                  <a:pt x="2255520" y="1806621"/>
                  <a:pt x="2299063" y="1976438"/>
                </a:cubicBezTo>
                <a:cubicBezTo>
                  <a:pt x="2342606" y="2146255"/>
                  <a:pt x="2442755" y="2336392"/>
                  <a:pt x="2455818" y="2586038"/>
                </a:cubicBezTo>
                <a:cubicBezTo>
                  <a:pt x="2468881" y="2835684"/>
                  <a:pt x="2396309" y="3305946"/>
                  <a:pt x="2377440" y="3474312"/>
                </a:cubicBezTo>
                <a:cubicBezTo>
                  <a:pt x="2358571" y="3642678"/>
                  <a:pt x="2336800" y="3519306"/>
                  <a:pt x="2342606" y="3596232"/>
                </a:cubicBezTo>
                <a:cubicBezTo>
                  <a:pt x="2348412" y="3673158"/>
                  <a:pt x="2406469" y="3819752"/>
                  <a:pt x="2412275" y="3935866"/>
                </a:cubicBezTo>
                <a:cubicBezTo>
                  <a:pt x="2418081" y="4051980"/>
                  <a:pt x="2384697" y="4194221"/>
                  <a:pt x="2377440" y="4292918"/>
                </a:cubicBezTo>
              </a:path>
            </a:pathLst>
          </a:custGeom>
          <a:noFill/>
          <a:ln w="31750" cap="flat" cmpd="sng" algn="ctr">
            <a:solidFill>
              <a:schemeClr val="bg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
        <p:nvSpPr>
          <p:cNvPr id="14" name="TextBox 13"/>
          <p:cNvSpPr txBox="1"/>
          <p:nvPr/>
        </p:nvSpPr>
        <p:spPr>
          <a:xfrm>
            <a:off x="10119816" y="2270837"/>
            <a:ext cx="1633538" cy="830997"/>
          </a:xfrm>
          <a:prstGeom prst="rect">
            <a:avLst/>
          </a:prstGeom>
          <a:noFill/>
        </p:spPr>
        <p:txBody>
          <a:bodyPr wrap="square" rtlCol="0">
            <a:spAutoFit/>
          </a:bodyPr>
          <a:lstStyle/>
          <a:p>
            <a:pPr algn="ctr"/>
            <a:r>
              <a:rPr lang="en-US" sz="2400" dirty="0"/>
              <a:t>Basin and Range</a:t>
            </a:r>
          </a:p>
        </p:txBody>
      </p:sp>
      <p:sp>
        <p:nvSpPr>
          <p:cNvPr id="15" name="TextBox 14"/>
          <p:cNvSpPr txBox="1"/>
          <p:nvPr/>
        </p:nvSpPr>
        <p:spPr>
          <a:xfrm>
            <a:off x="10115462" y="3156262"/>
            <a:ext cx="1633538" cy="830997"/>
          </a:xfrm>
          <a:prstGeom prst="rect">
            <a:avLst/>
          </a:prstGeom>
          <a:noFill/>
        </p:spPr>
        <p:txBody>
          <a:bodyPr wrap="square" rtlCol="0">
            <a:spAutoFit/>
          </a:bodyPr>
          <a:lstStyle/>
          <a:p>
            <a:pPr algn="ctr"/>
            <a:r>
              <a:rPr lang="en-US" sz="2400" dirty="0"/>
              <a:t>Colorado Plateau</a:t>
            </a:r>
          </a:p>
        </p:txBody>
      </p:sp>
      <p:sp>
        <p:nvSpPr>
          <p:cNvPr id="16" name="TextBox 15"/>
          <p:cNvSpPr txBox="1"/>
          <p:nvPr/>
        </p:nvSpPr>
        <p:spPr>
          <a:xfrm>
            <a:off x="10119809" y="4052187"/>
            <a:ext cx="1633538" cy="830997"/>
          </a:xfrm>
          <a:prstGeom prst="rect">
            <a:avLst/>
          </a:prstGeom>
          <a:noFill/>
        </p:spPr>
        <p:txBody>
          <a:bodyPr wrap="square" rtlCol="0">
            <a:spAutoFit/>
          </a:bodyPr>
          <a:lstStyle/>
          <a:p>
            <a:pPr algn="ctr"/>
            <a:r>
              <a:rPr lang="en-US" sz="2400" dirty="0"/>
              <a:t>Rocky Mountains</a:t>
            </a:r>
          </a:p>
        </p:txBody>
      </p:sp>
      <p:sp>
        <p:nvSpPr>
          <p:cNvPr id="18" name="TextBox 17"/>
          <p:cNvSpPr txBox="1"/>
          <p:nvPr/>
        </p:nvSpPr>
        <p:spPr>
          <a:xfrm>
            <a:off x="9812161" y="208734"/>
            <a:ext cx="2202885" cy="2062103"/>
          </a:xfrm>
          <a:prstGeom prst="rect">
            <a:avLst/>
          </a:prstGeom>
          <a:noFill/>
        </p:spPr>
        <p:txBody>
          <a:bodyPr wrap="square" rtlCol="0">
            <a:spAutoFit/>
          </a:bodyPr>
          <a:lstStyle/>
          <a:p>
            <a:pPr algn="ctr"/>
            <a:r>
              <a:rPr lang="en-US" sz="3200" spc="-120" dirty="0">
                <a:latin typeface="Avenir Next LT Pro Light" panose="020B0304020202020204" pitchFamily="34" charset="0"/>
              </a:rPr>
              <a:t>1. A richly-textured world</a:t>
            </a:r>
          </a:p>
          <a:p>
            <a:pPr algn="ctr"/>
            <a:r>
              <a:rPr lang="en-US" sz="3200" dirty="0">
                <a:solidFill>
                  <a:schemeClr val="bg1"/>
                </a:solidFill>
              </a:rPr>
              <a:t> </a:t>
            </a:r>
          </a:p>
        </p:txBody>
      </p:sp>
      <p:sp>
        <p:nvSpPr>
          <p:cNvPr id="17" name="Rectangle 16">
            <a:extLst>
              <a:ext uri="{FF2B5EF4-FFF2-40B4-BE49-F238E27FC236}">
                <a16:creationId xmlns:a16="http://schemas.microsoft.com/office/drawing/2014/main" id="{53158602-A4B1-48E7-80AC-12AAF06E6CBE}"/>
              </a:ext>
            </a:extLst>
          </p:cNvPr>
          <p:cNvSpPr/>
          <p:nvPr/>
        </p:nvSpPr>
        <p:spPr bwMode="auto">
          <a:xfrm>
            <a:off x="5131594" y="3274220"/>
            <a:ext cx="714327" cy="957262"/>
          </a:xfrm>
          <a:prstGeom prst="rect">
            <a:avLst/>
          </a:prstGeom>
          <a:noFill/>
          <a:ln w="25400" cap="flat" cmpd="sng" algn="ctr">
            <a:solidFill>
              <a:srgbClr val="FFFF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395911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p:bldP spid="15" grpId="0"/>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ACD39E-228E-489F-AA67-10CEB534F630}"/>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5" y="1371600"/>
            <a:ext cx="12206095" cy="346796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00181"/>
            <a:ext cx="12192000" cy="1744173"/>
          </a:xfrm>
          <a:prstGeom prst="rect">
            <a:avLst/>
          </a:prstGeom>
        </p:spPr>
      </p:pic>
      <p:sp>
        <p:nvSpPr>
          <p:cNvPr id="2" name="Rectangle 1">
            <a:extLst>
              <a:ext uri="{FF2B5EF4-FFF2-40B4-BE49-F238E27FC236}">
                <a16:creationId xmlns:a16="http://schemas.microsoft.com/office/drawing/2014/main" id="{31D6EDD9-C7C8-4D9E-8A41-69BD154BA44D}"/>
              </a:ext>
            </a:extLst>
          </p:cNvPr>
          <p:cNvSpPr/>
          <p:nvPr/>
        </p:nvSpPr>
        <p:spPr>
          <a:xfrm>
            <a:off x="3612339" y="289502"/>
            <a:ext cx="4967321" cy="646331"/>
          </a:xfrm>
          <a:prstGeom prst="rect">
            <a:avLst/>
          </a:prstGeom>
        </p:spPr>
        <p:txBody>
          <a:bodyPr wrap="none">
            <a:spAutoFit/>
          </a:bodyPr>
          <a:lstStyle/>
          <a:p>
            <a:pPr lvl="0" algn="ctr"/>
            <a:r>
              <a:rPr lang="en-US" sz="3600" spc="-120" dirty="0">
                <a:solidFill>
                  <a:prstClr val="black"/>
                </a:solidFill>
                <a:latin typeface="Avenir Next LT Pro Light" panose="020B0304020202020204" pitchFamily="34" charset="0"/>
              </a:rPr>
              <a:t>1. A richly-textured world</a:t>
            </a:r>
          </a:p>
        </p:txBody>
      </p:sp>
      <p:sp>
        <p:nvSpPr>
          <p:cNvPr id="8" name="Rectangle 7">
            <a:extLst>
              <a:ext uri="{FF2B5EF4-FFF2-40B4-BE49-F238E27FC236}">
                <a16:creationId xmlns:a16="http://schemas.microsoft.com/office/drawing/2014/main" id="{34272BB8-B0C1-438C-88B1-79EF96DF1E3A}"/>
              </a:ext>
            </a:extLst>
          </p:cNvPr>
          <p:cNvSpPr/>
          <p:nvPr/>
        </p:nvSpPr>
        <p:spPr bwMode="auto">
          <a:xfrm>
            <a:off x="3985013" y="3073705"/>
            <a:ext cx="548640" cy="304801"/>
          </a:xfrm>
          <a:prstGeom prst="rect">
            <a:avLst/>
          </a:prstGeom>
          <a:noFill/>
          <a:ln w="25400" cap="flat" cmpd="sng" algn="ctr">
            <a:solidFill>
              <a:srgbClr val="FFFF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224896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4AAB1-7772-42B9-B7A5-B9BB1DB129E6}"/>
              </a:ext>
            </a:extLst>
          </p:cNvPr>
          <p:cNvPicPr>
            <a:picLocks noChangeAspect="1"/>
          </p:cNvPicPr>
          <p:nvPr/>
        </p:nvPicPr>
        <p:blipFill>
          <a:blip r:embed="rId3"/>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915DED6C-E94A-425B-84B9-68042BEE23DC}"/>
              </a:ext>
            </a:extLst>
          </p:cNvPr>
          <p:cNvSpPr txBox="1"/>
          <p:nvPr/>
        </p:nvSpPr>
        <p:spPr>
          <a:xfrm>
            <a:off x="256374" y="208735"/>
            <a:ext cx="5503491" cy="1077218"/>
          </a:xfrm>
          <a:prstGeom prst="rect">
            <a:avLst/>
          </a:prstGeom>
          <a:noFill/>
        </p:spPr>
        <p:txBody>
          <a:bodyPr wrap="square" rtlCol="0">
            <a:spAutoFit/>
          </a:bodyPr>
          <a:lstStyle/>
          <a:p>
            <a:pPr algn="ctr"/>
            <a:r>
              <a:rPr lang="en-US" sz="3600" spc="-120" dirty="0">
                <a:latin typeface="Avenir Next LT Pro Light" panose="020B0304020202020204" pitchFamily="34" charset="0"/>
                <a:ea typeface="+mj-ea"/>
                <a:cs typeface="+mj-cs"/>
              </a:rPr>
              <a:t>1. A richly-textured world</a:t>
            </a:r>
          </a:p>
          <a:p>
            <a:pPr algn="ctr"/>
            <a:r>
              <a:rPr lang="en-US" sz="2800" spc="-120" dirty="0">
                <a:latin typeface="Avenir Next LT Pro Light" panose="020B0304020202020204" pitchFamily="34" charset="0"/>
                <a:ea typeface="+mj-ea"/>
                <a:cs typeface="+mj-cs"/>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7426" y="-43053"/>
            <a:ext cx="6124574" cy="6920767"/>
          </a:xfrm>
          <a:prstGeom prst="rect">
            <a:avLst/>
          </a:prstGeom>
        </p:spPr>
      </p:pic>
    </p:spTree>
    <p:extLst>
      <p:ext uri="{BB962C8B-B14F-4D97-AF65-F5344CB8AC3E}">
        <p14:creationId xmlns:p14="http://schemas.microsoft.com/office/powerpoint/2010/main" val="445668309"/>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18785</TotalTime>
  <Words>741</Words>
  <Application>Microsoft Office PowerPoint</Application>
  <PresentationFormat>Widescreen</PresentationFormat>
  <Paragraphs>88</Paragraphs>
  <Slides>29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Adobe Devanagari</vt:lpstr>
      <vt:lpstr>Arial</vt:lpstr>
      <vt:lpstr>Avenir Next LT Pro Light</vt:lpstr>
      <vt:lpstr>Calibri</vt:lpstr>
      <vt:lpstr>Calibri Light</vt:lpstr>
      <vt:lpstr>Metropolitan</vt:lpstr>
      <vt:lpstr>“This is my Father’s World” A Geological Meditation</vt:lpstr>
      <vt:lpstr>PowerPoint Presentation</vt:lpstr>
      <vt:lpstr>“He who comes to God must believe that He is, and that He is a rewarder of those who diligently seek Him.”    Hebrews 11:6</vt:lpstr>
      <vt:lpstr>“He who comes to “Our Father in heaven...”    Matthew 6:9</vt:lpstr>
      <vt:lpstr>5 geology-based reflections on the Creator and His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Nalin, Ronald (LLU)</dc:creator>
  <cp:lastModifiedBy>Nalin, Ronald</cp:lastModifiedBy>
  <cp:revision>221</cp:revision>
  <dcterms:created xsi:type="dcterms:W3CDTF">2019-09-11T21:27:34Z</dcterms:created>
  <dcterms:modified xsi:type="dcterms:W3CDTF">2021-10-18T23:11:38Z</dcterms:modified>
</cp:coreProperties>
</file>