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2"/>
  </p:notesMasterIdLst>
  <p:sldIdLst>
    <p:sldId id="396" r:id="rId3"/>
    <p:sldId id="397" r:id="rId4"/>
    <p:sldId id="308" r:id="rId5"/>
    <p:sldId id="259" r:id="rId6"/>
    <p:sldId id="262" r:id="rId7"/>
    <p:sldId id="261" r:id="rId8"/>
    <p:sldId id="257" r:id="rId9"/>
    <p:sldId id="258" r:id="rId10"/>
    <p:sldId id="260" r:id="rId11"/>
    <p:sldId id="268" r:id="rId12"/>
    <p:sldId id="263" r:id="rId13"/>
    <p:sldId id="264" r:id="rId14"/>
    <p:sldId id="265" r:id="rId15"/>
    <p:sldId id="266" r:id="rId16"/>
    <p:sldId id="398" r:id="rId17"/>
    <p:sldId id="355" r:id="rId18"/>
    <p:sldId id="383" r:id="rId19"/>
    <p:sldId id="378" r:id="rId20"/>
    <p:sldId id="267" r:id="rId21"/>
  </p:sldIdLst>
  <p:sldSz cx="12192000" cy="6858000"/>
  <p:notesSz cx="6858000" cy="9144000"/>
  <p:defaultTextStyle>
    <a:defPPr>
      <a:defRPr lang="en-C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262"/>
  </p:normalViewPr>
  <p:slideViewPr>
    <p:cSldViewPr snapToGrid="0">
      <p:cViewPr varScale="1">
        <p:scale>
          <a:sx n="88" d="100"/>
          <a:sy n="88"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32E73-9426-EE42-B1C2-538A41515B9C}"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B5107BF9-BE69-F049-84FF-690601565A8C}">
      <dgm:prSet phldrT="[Text]"/>
      <dgm:spPr/>
      <dgm:t>
        <a:bodyPr/>
        <a:lstStyle/>
        <a:p>
          <a:r>
            <a:rPr lang="en-US" b="1" dirty="0"/>
            <a:t>SP REFOCUSING</a:t>
          </a:r>
        </a:p>
      </dgm:t>
    </dgm:pt>
    <dgm:pt modelId="{EAC7E77B-63C0-5645-803E-60F263C1B193}" type="parTrans" cxnId="{0693B73E-2687-4744-968B-2326D87740CA}">
      <dgm:prSet/>
      <dgm:spPr/>
      <dgm:t>
        <a:bodyPr/>
        <a:lstStyle/>
        <a:p>
          <a:endParaRPr lang="en-US"/>
        </a:p>
      </dgm:t>
    </dgm:pt>
    <dgm:pt modelId="{DC7E82B4-2459-AA4E-B635-5D2E494EB6F1}" type="sibTrans" cxnId="{0693B73E-2687-4744-968B-2326D87740CA}">
      <dgm:prSet/>
      <dgm:spPr/>
      <dgm:t>
        <a:bodyPr/>
        <a:lstStyle/>
        <a:p>
          <a:endParaRPr lang="en-US"/>
        </a:p>
      </dgm:t>
    </dgm:pt>
    <dgm:pt modelId="{270CD1E4-4B9C-0848-B54A-64DDD3B7B5B7}">
      <dgm:prSet phldrT="[Text]" custT="1"/>
      <dgm:spPr>
        <a:solidFill>
          <a:schemeClr val="tx1"/>
        </a:solidFill>
      </dgm:spPr>
      <dgm:t>
        <a:bodyPr/>
        <a:lstStyle/>
        <a:p>
          <a:r>
            <a:rPr lang="en-US" sz="1200" b="1" dirty="0"/>
            <a:t>FRONTIER MISSION</a:t>
          </a:r>
        </a:p>
      </dgm:t>
    </dgm:pt>
    <dgm:pt modelId="{4B9EEB77-CCFF-2F4A-9489-A32A5C1243A0}" type="parTrans" cxnId="{F93C1FCE-434A-DC48-81E3-7D4F7B769FC4}">
      <dgm:prSet/>
      <dgm:spPr>
        <a:ln w="57150"/>
      </dgm:spPr>
      <dgm:t>
        <a:bodyPr/>
        <a:lstStyle/>
        <a:p>
          <a:endParaRPr lang="en-US"/>
        </a:p>
      </dgm:t>
    </dgm:pt>
    <dgm:pt modelId="{CCE4737C-5C63-1A44-96BE-7F94877041A4}" type="sibTrans" cxnId="{F93C1FCE-434A-DC48-81E3-7D4F7B769FC4}">
      <dgm:prSet/>
      <dgm:spPr/>
      <dgm:t>
        <a:bodyPr/>
        <a:lstStyle/>
        <a:p>
          <a:endParaRPr lang="en-US"/>
        </a:p>
      </dgm:t>
    </dgm:pt>
    <dgm:pt modelId="{A0BC3842-8D60-4647-83FE-E0B15C22DB25}">
      <dgm:prSet phldrT="[Text]" custT="1"/>
      <dgm:spPr>
        <a:solidFill>
          <a:schemeClr val="tx1"/>
        </a:solidFill>
      </dgm:spPr>
      <dgm:t>
        <a:bodyPr/>
        <a:lstStyle/>
        <a:p>
          <a:r>
            <a:rPr lang="en-US" sz="1400" b="1" dirty="0"/>
            <a:t>YOUTH LEADERSHIP DEVELOPMENT</a:t>
          </a:r>
        </a:p>
      </dgm:t>
    </dgm:pt>
    <dgm:pt modelId="{BD29F586-FA39-5D44-B733-B36A7D41D97A}" type="parTrans" cxnId="{1A68F707-43B7-A242-B5B3-EDA6BB849ECB}">
      <dgm:prSet/>
      <dgm:spPr>
        <a:ln w="57150"/>
      </dgm:spPr>
      <dgm:t>
        <a:bodyPr/>
        <a:lstStyle/>
        <a:p>
          <a:endParaRPr lang="en-US"/>
        </a:p>
      </dgm:t>
    </dgm:pt>
    <dgm:pt modelId="{05C851CB-90D1-8841-A9BD-00666693C20B}" type="sibTrans" cxnId="{1A68F707-43B7-A242-B5B3-EDA6BB849ECB}">
      <dgm:prSet/>
      <dgm:spPr/>
      <dgm:t>
        <a:bodyPr/>
        <a:lstStyle/>
        <a:p>
          <a:endParaRPr lang="en-US"/>
        </a:p>
      </dgm:t>
    </dgm:pt>
    <dgm:pt modelId="{29B6F16A-22C5-8747-89AA-55980B71AA19}">
      <dgm:prSet phldrT="[Text]" custT="1"/>
      <dgm:spPr>
        <a:solidFill>
          <a:schemeClr val="tx1"/>
        </a:solidFill>
      </dgm:spPr>
      <dgm:t>
        <a:bodyPr/>
        <a:lstStyle/>
        <a:p>
          <a:r>
            <a:rPr lang="en-US" sz="1600" b="1" dirty="0"/>
            <a:t>EVANGELISM</a:t>
          </a:r>
        </a:p>
      </dgm:t>
    </dgm:pt>
    <dgm:pt modelId="{2E48084B-7B47-4548-ABD2-C45ED2198EC5}" type="parTrans" cxnId="{44ACC1D4-9AB9-E846-944C-69C666872BB2}">
      <dgm:prSet/>
      <dgm:spPr>
        <a:ln w="57150"/>
      </dgm:spPr>
      <dgm:t>
        <a:bodyPr/>
        <a:lstStyle/>
        <a:p>
          <a:endParaRPr lang="en-US"/>
        </a:p>
      </dgm:t>
    </dgm:pt>
    <dgm:pt modelId="{B0852489-2FE9-234A-9591-FB214FB4CA01}" type="sibTrans" cxnId="{44ACC1D4-9AB9-E846-944C-69C666872BB2}">
      <dgm:prSet/>
      <dgm:spPr/>
      <dgm:t>
        <a:bodyPr/>
        <a:lstStyle/>
        <a:p>
          <a:endParaRPr lang="en-US"/>
        </a:p>
      </dgm:t>
    </dgm:pt>
    <dgm:pt modelId="{DA973125-44AB-4E4B-95C7-30D8E7966FF2}">
      <dgm:prSet custT="1"/>
      <dgm:spPr>
        <a:solidFill>
          <a:schemeClr val="tx1"/>
        </a:solidFill>
      </dgm:spPr>
      <dgm:t>
        <a:bodyPr/>
        <a:lstStyle/>
        <a:p>
          <a:r>
            <a:rPr lang="en-US" sz="1600" dirty="0"/>
            <a:t>EV/PM, YM,  MS &amp; GM</a:t>
          </a:r>
        </a:p>
      </dgm:t>
    </dgm:pt>
    <dgm:pt modelId="{513E2D58-86E9-8440-9D61-3B9A78D5F074}" type="parTrans" cxnId="{F598A279-94E0-9744-9C34-5207A42A7668}">
      <dgm:prSet/>
      <dgm:spPr>
        <a:ln w="57150"/>
      </dgm:spPr>
      <dgm:t>
        <a:bodyPr/>
        <a:lstStyle/>
        <a:p>
          <a:endParaRPr lang="en-US"/>
        </a:p>
      </dgm:t>
    </dgm:pt>
    <dgm:pt modelId="{A2B764F4-1769-F04F-853D-8411125388F0}" type="sibTrans" cxnId="{F598A279-94E0-9744-9C34-5207A42A7668}">
      <dgm:prSet/>
      <dgm:spPr/>
      <dgm:t>
        <a:bodyPr/>
        <a:lstStyle/>
        <a:p>
          <a:endParaRPr lang="en-US"/>
        </a:p>
      </dgm:t>
    </dgm:pt>
    <dgm:pt modelId="{661EB2EE-9DD5-294A-B778-1C2FDC0382A3}">
      <dgm:prSet custT="1"/>
      <dgm:spPr>
        <a:solidFill>
          <a:schemeClr val="tx1"/>
        </a:solidFill>
      </dgm:spPr>
      <dgm:t>
        <a:bodyPr/>
        <a:lstStyle/>
        <a:p>
          <a:r>
            <a:rPr lang="en-US" sz="1400" b="1" dirty="0"/>
            <a:t>INNOVATION &amp; ENTREPRENEURSHIP OUTREACH</a:t>
          </a:r>
        </a:p>
      </dgm:t>
    </dgm:pt>
    <dgm:pt modelId="{6F066B97-7DE6-BB4C-8EC5-E1A311752F9F}" type="parTrans" cxnId="{C50E7588-65B6-A546-8A35-49FDC4218B42}">
      <dgm:prSet/>
      <dgm:spPr>
        <a:ln w="57150"/>
      </dgm:spPr>
      <dgm:t>
        <a:bodyPr/>
        <a:lstStyle/>
        <a:p>
          <a:endParaRPr lang="en-US"/>
        </a:p>
      </dgm:t>
    </dgm:pt>
    <dgm:pt modelId="{5F7D1BA9-B978-034B-8707-18B6C0BF4139}" type="sibTrans" cxnId="{C50E7588-65B6-A546-8A35-49FDC4218B42}">
      <dgm:prSet/>
      <dgm:spPr/>
      <dgm:t>
        <a:bodyPr/>
        <a:lstStyle/>
        <a:p>
          <a:endParaRPr lang="en-US"/>
        </a:p>
      </dgm:t>
    </dgm:pt>
    <dgm:pt modelId="{AED58D66-B111-F745-88D3-FFD0CA1AE294}">
      <dgm:prSet custT="1"/>
      <dgm:spPr>
        <a:solidFill>
          <a:schemeClr val="tx1"/>
        </a:solidFill>
      </dgm:spPr>
      <dgm:t>
        <a:bodyPr/>
        <a:lstStyle/>
        <a:p>
          <a:r>
            <a:rPr lang="en-US" sz="1200" b="1" dirty="0"/>
            <a:t>YOUNG AFRICAN ADVENTIST PROFESSIONALS</a:t>
          </a:r>
        </a:p>
      </dgm:t>
    </dgm:pt>
    <dgm:pt modelId="{11ABF456-3558-EF46-9463-5D78ECB780F0}" type="parTrans" cxnId="{077A671E-AB3C-6744-ABC9-E88614018526}">
      <dgm:prSet/>
      <dgm:spPr>
        <a:ln w="57150"/>
      </dgm:spPr>
      <dgm:t>
        <a:bodyPr/>
        <a:lstStyle/>
        <a:p>
          <a:endParaRPr lang="en-US"/>
        </a:p>
      </dgm:t>
    </dgm:pt>
    <dgm:pt modelId="{C37BF819-839A-A147-952E-A60770E13A66}" type="sibTrans" cxnId="{077A671E-AB3C-6744-ABC9-E88614018526}">
      <dgm:prSet/>
      <dgm:spPr/>
      <dgm:t>
        <a:bodyPr/>
        <a:lstStyle/>
        <a:p>
          <a:endParaRPr lang="en-US"/>
        </a:p>
      </dgm:t>
    </dgm:pt>
    <dgm:pt modelId="{B5849ADC-9498-6740-A727-93E8ED38D806}">
      <dgm:prSet custT="1"/>
      <dgm:spPr>
        <a:solidFill>
          <a:schemeClr val="tx1"/>
        </a:solidFill>
      </dgm:spPr>
      <dgm:t>
        <a:bodyPr/>
        <a:lstStyle/>
        <a:p>
          <a:r>
            <a:rPr lang="en-US" sz="1400" b="1" dirty="0"/>
            <a:t>Revival (2023), Restoration (2024), Retention (2025)</a:t>
          </a:r>
        </a:p>
      </dgm:t>
    </dgm:pt>
    <dgm:pt modelId="{64078C56-5ED1-7B47-8A4D-5BFE2FBE6241}" type="parTrans" cxnId="{E2710BFD-777D-4549-94EE-483C476EBAAA}">
      <dgm:prSet/>
      <dgm:spPr>
        <a:ln w="57150"/>
      </dgm:spPr>
      <dgm:t>
        <a:bodyPr/>
        <a:lstStyle/>
        <a:p>
          <a:endParaRPr lang="en-US"/>
        </a:p>
      </dgm:t>
    </dgm:pt>
    <dgm:pt modelId="{DCEE0CAE-6CA1-B14A-8593-D29B1B76D5D6}" type="sibTrans" cxnId="{E2710BFD-777D-4549-94EE-483C476EBAAA}">
      <dgm:prSet/>
      <dgm:spPr/>
      <dgm:t>
        <a:bodyPr/>
        <a:lstStyle/>
        <a:p>
          <a:endParaRPr lang="en-US"/>
        </a:p>
      </dgm:t>
    </dgm:pt>
    <dgm:pt modelId="{2FB787A1-30FB-3843-8758-B4C6E2B64119}">
      <dgm:prSet custT="1"/>
      <dgm:spPr>
        <a:solidFill>
          <a:schemeClr val="tx1"/>
        </a:solidFill>
      </dgm:spPr>
      <dgm:t>
        <a:bodyPr/>
        <a:lstStyle/>
        <a:p>
          <a:r>
            <a:rPr lang="en-US" sz="1600" dirty="0"/>
            <a:t>YM, EDU, ST, APM, WM, HM</a:t>
          </a:r>
        </a:p>
      </dgm:t>
    </dgm:pt>
    <dgm:pt modelId="{5AE2FA0B-06EE-F649-96E0-A99F49841EF5}" type="parTrans" cxnId="{174DF929-B910-5C43-9189-9EA77491FEBF}">
      <dgm:prSet/>
      <dgm:spPr>
        <a:ln w="57150"/>
      </dgm:spPr>
      <dgm:t>
        <a:bodyPr/>
        <a:lstStyle/>
        <a:p>
          <a:endParaRPr lang="en-US"/>
        </a:p>
      </dgm:t>
    </dgm:pt>
    <dgm:pt modelId="{C76A6968-474A-EF41-97A0-5DD45E97BAFF}" type="sibTrans" cxnId="{174DF929-B910-5C43-9189-9EA77491FEBF}">
      <dgm:prSet/>
      <dgm:spPr/>
      <dgm:t>
        <a:bodyPr/>
        <a:lstStyle/>
        <a:p>
          <a:endParaRPr lang="en-US"/>
        </a:p>
      </dgm:t>
    </dgm:pt>
    <dgm:pt modelId="{AA57B833-6229-ED48-809B-990CE8C7406B}">
      <dgm:prSet custT="1"/>
      <dgm:spPr>
        <a:solidFill>
          <a:schemeClr val="tx1"/>
        </a:solidFill>
      </dgm:spPr>
      <dgm:t>
        <a:bodyPr/>
        <a:lstStyle/>
        <a:p>
          <a:r>
            <a:rPr lang="en-US" sz="1200" b="1" dirty="0"/>
            <a:t>Boost job creation through empowerment and skill development</a:t>
          </a:r>
        </a:p>
      </dgm:t>
    </dgm:pt>
    <dgm:pt modelId="{07474227-2781-0140-B9A5-5364FF5CDF6C}" type="parTrans" cxnId="{BBBE5521-B1FD-9B4D-84EF-C31B85F04528}">
      <dgm:prSet/>
      <dgm:spPr>
        <a:ln w="57150"/>
      </dgm:spPr>
      <dgm:t>
        <a:bodyPr/>
        <a:lstStyle/>
        <a:p>
          <a:endParaRPr lang="en-US"/>
        </a:p>
      </dgm:t>
    </dgm:pt>
    <dgm:pt modelId="{B0E999B2-8116-ED4E-8F90-E6546BF12A12}" type="sibTrans" cxnId="{BBBE5521-B1FD-9B4D-84EF-C31B85F04528}">
      <dgm:prSet/>
      <dgm:spPr/>
      <dgm:t>
        <a:bodyPr/>
        <a:lstStyle/>
        <a:p>
          <a:endParaRPr lang="en-US"/>
        </a:p>
      </dgm:t>
    </dgm:pt>
    <dgm:pt modelId="{125DEAE3-C2D3-B641-99FE-6A7A92FAB4D8}">
      <dgm:prSet custT="1"/>
      <dgm:spPr>
        <a:solidFill>
          <a:schemeClr val="tx1"/>
        </a:solidFill>
      </dgm:spPr>
      <dgm:t>
        <a:bodyPr/>
        <a:lstStyle/>
        <a:p>
          <a:r>
            <a:rPr lang="en-US" sz="1600" b="1" dirty="0"/>
            <a:t>YM, EDU, WM, GM, ST, Min. Sec.</a:t>
          </a:r>
        </a:p>
      </dgm:t>
    </dgm:pt>
    <dgm:pt modelId="{20E9165B-6C3C-F847-9F95-30A81268DA36}" type="parTrans" cxnId="{6835A4D0-5E25-6040-BDA5-0A8167841DEA}">
      <dgm:prSet/>
      <dgm:spPr>
        <a:ln w="57150"/>
      </dgm:spPr>
      <dgm:t>
        <a:bodyPr/>
        <a:lstStyle/>
        <a:p>
          <a:endParaRPr lang="en-US"/>
        </a:p>
      </dgm:t>
    </dgm:pt>
    <dgm:pt modelId="{17D89C5B-5DDD-174E-BD08-3221F1A78EA5}" type="sibTrans" cxnId="{6835A4D0-5E25-6040-BDA5-0A8167841DEA}">
      <dgm:prSet/>
      <dgm:spPr/>
      <dgm:t>
        <a:bodyPr/>
        <a:lstStyle/>
        <a:p>
          <a:endParaRPr lang="en-US"/>
        </a:p>
      </dgm:t>
    </dgm:pt>
    <dgm:pt modelId="{1AB47884-C5A5-7F40-8360-022973310079}">
      <dgm:prSet custT="1"/>
      <dgm:spPr>
        <a:solidFill>
          <a:schemeClr val="tx1"/>
        </a:solidFill>
      </dgm:spPr>
      <dgm:t>
        <a:bodyPr/>
        <a:lstStyle/>
        <a:p>
          <a:r>
            <a:rPr lang="en-US" sz="1200" b="1" dirty="0"/>
            <a:t>Involvement in acquaintance with and resolution of Church matters</a:t>
          </a:r>
        </a:p>
      </dgm:t>
    </dgm:pt>
    <dgm:pt modelId="{34544AA5-1C18-9845-BABF-12F1FC349BC1}" type="parTrans" cxnId="{4C6310F8-CA0B-F845-A4FC-09A8D1855FD1}">
      <dgm:prSet/>
      <dgm:spPr>
        <a:ln w="57150"/>
      </dgm:spPr>
      <dgm:t>
        <a:bodyPr/>
        <a:lstStyle/>
        <a:p>
          <a:endParaRPr lang="en-US"/>
        </a:p>
      </dgm:t>
    </dgm:pt>
    <dgm:pt modelId="{B1DAD94A-714C-6549-B70A-6AC82813E7E8}" type="sibTrans" cxnId="{4C6310F8-CA0B-F845-A4FC-09A8D1855FD1}">
      <dgm:prSet/>
      <dgm:spPr/>
      <dgm:t>
        <a:bodyPr/>
        <a:lstStyle/>
        <a:p>
          <a:endParaRPr lang="en-US"/>
        </a:p>
      </dgm:t>
    </dgm:pt>
    <dgm:pt modelId="{BBCE4A91-80C5-C643-9CD5-EFB2CE13451A}">
      <dgm:prSet custT="1"/>
      <dgm:spPr>
        <a:solidFill>
          <a:schemeClr val="tx1"/>
        </a:solidFill>
      </dgm:spPr>
      <dgm:t>
        <a:bodyPr/>
        <a:lstStyle/>
        <a:p>
          <a:r>
            <a:rPr lang="en-US" sz="1600" dirty="0"/>
            <a:t>YM, PCM, WM &amp; WAD-LEAD</a:t>
          </a:r>
        </a:p>
      </dgm:t>
    </dgm:pt>
    <dgm:pt modelId="{68C14B41-B4AD-3C46-89DB-962AA22C99D7}" type="parTrans" cxnId="{53C211F4-7B50-3149-9520-8D17211C6B74}">
      <dgm:prSet/>
      <dgm:spPr>
        <a:ln w="57150"/>
      </dgm:spPr>
      <dgm:t>
        <a:bodyPr/>
        <a:lstStyle/>
        <a:p>
          <a:endParaRPr lang="en-US"/>
        </a:p>
      </dgm:t>
    </dgm:pt>
    <dgm:pt modelId="{5FD5527D-9F28-0041-BF2E-666690E72CE6}" type="sibTrans" cxnId="{53C211F4-7B50-3149-9520-8D17211C6B74}">
      <dgm:prSet/>
      <dgm:spPr/>
      <dgm:t>
        <a:bodyPr/>
        <a:lstStyle/>
        <a:p>
          <a:endParaRPr lang="en-US"/>
        </a:p>
      </dgm:t>
    </dgm:pt>
    <dgm:pt modelId="{D231B3B8-0E84-7840-BCBF-700AF92CE427}">
      <dgm:prSet/>
      <dgm:spPr>
        <a:solidFill>
          <a:schemeClr val="tx1"/>
        </a:solidFill>
      </dgm:spPr>
      <dgm:t>
        <a:bodyPr/>
        <a:lstStyle/>
        <a:p>
          <a:r>
            <a:rPr lang="en-US" b="1" dirty="0"/>
            <a:t>Youth's leadership, communication, collaboration, decision-making, and creativity capacities</a:t>
          </a:r>
        </a:p>
      </dgm:t>
    </dgm:pt>
    <dgm:pt modelId="{A0214754-6D0F-2148-A530-C86F8ACEAD94}" type="parTrans" cxnId="{7082517A-B9C9-EF46-9C50-8CD845D58206}">
      <dgm:prSet/>
      <dgm:spPr>
        <a:ln w="57150"/>
      </dgm:spPr>
      <dgm:t>
        <a:bodyPr/>
        <a:lstStyle/>
        <a:p>
          <a:endParaRPr lang="en-US"/>
        </a:p>
      </dgm:t>
    </dgm:pt>
    <dgm:pt modelId="{67E691A4-C050-3E47-8E75-3C6636E6F224}" type="sibTrans" cxnId="{7082517A-B9C9-EF46-9C50-8CD845D58206}">
      <dgm:prSet/>
      <dgm:spPr/>
      <dgm:t>
        <a:bodyPr/>
        <a:lstStyle/>
        <a:p>
          <a:endParaRPr lang="en-US"/>
        </a:p>
      </dgm:t>
    </dgm:pt>
    <dgm:pt modelId="{E3B38E79-1D61-2E4C-8D8A-1B2DDE3EB912}">
      <dgm:prSet custT="1"/>
      <dgm:spPr>
        <a:solidFill>
          <a:schemeClr val="tx1"/>
        </a:solidFill>
      </dgm:spPr>
      <dgm:t>
        <a:bodyPr/>
        <a:lstStyle/>
        <a:p>
          <a:r>
            <a:rPr lang="en-US" sz="1400" b="1" dirty="0"/>
            <a:t>All Department; coordinated by GM, EV, Min. Sec.</a:t>
          </a:r>
        </a:p>
      </dgm:t>
    </dgm:pt>
    <dgm:pt modelId="{0449CD0C-151E-C84A-8804-3BE2F1612A71}" type="parTrans" cxnId="{1A66809B-E2B6-0145-9692-AA8BFB716810}">
      <dgm:prSet/>
      <dgm:spPr>
        <a:ln w="57150"/>
      </dgm:spPr>
      <dgm:t>
        <a:bodyPr/>
        <a:lstStyle/>
        <a:p>
          <a:endParaRPr lang="en-US"/>
        </a:p>
      </dgm:t>
    </dgm:pt>
    <dgm:pt modelId="{3DF4432C-E0AA-DE49-A5BB-15C3EEB5168F}" type="sibTrans" cxnId="{1A66809B-E2B6-0145-9692-AA8BFB716810}">
      <dgm:prSet/>
      <dgm:spPr/>
      <dgm:t>
        <a:bodyPr/>
        <a:lstStyle/>
        <a:p>
          <a:endParaRPr lang="en-US"/>
        </a:p>
      </dgm:t>
    </dgm:pt>
    <dgm:pt modelId="{F7BF3946-DF91-B644-B96A-6B9D7180B303}">
      <dgm:prSet custT="1"/>
      <dgm:spPr>
        <a:solidFill>
          <a:schemeClr val="tx1"/>
        </a:solidFill>
      </dgm:spPr>
      <dgm:t>
        <a:bodyPr/>
        <a:lstStyle/>
        <a:p>
          <a:r>
            <a:rPr lang="en-US" sz="1400" b="1" dirty="0"/>
            <a:t>Boosting Mission in unentered areas</a:t>
          </a:r>
        </a:p>
      </dgm:t>
    </dgm:pt>
    <dgm:pt modelId="{FB2B4F9A-C28E-A34D-916A-B865222E2D8C}" type="parTrans" cxnId="{4F58DBDA-E0CF-B844-8AD3-1D61BC917A2B}">
      <dgm:prSet/>
      <dgm:spPr>
        <a:ln w="57150"/>
      </dgm:spPr>
      <dgm:t>
        <a:bodyPr/>
        <a:lstStyle/>
        <a:p>
          <a:endParaRPr lang="en-US"/>
        </a:p>
      </dgm:t>
    </dgm:pt>
    <dgm:pt modelId="{8B225F58-A023-9243-AFE1-766D773F00C4}" type="sibTrans" cxnId="{4F58DBDA-E0CF-B844-8AD3-1D61BC917A2B}">
      <dgm:prSet/>
      <dgm:spPr/>
      <dgm:t>
        <a:bodyPr/>
        <a:lstStyle/>
        <a:p>
          <a:endParaRPr lang="en-US"/>
        </a:p>
      </dgm:t>
    </dgm:pt>
    <dgm:pt modelId="{89709B13-7FF7-3E40-A27B-97CA00ED6151}" type="pres">
      <dgm:prSet presAssocID="{D4932E73-9426-EE42-B1C2-538A41515B9C}" presName="Name0" presStyleCnt="0">
        <dgm:presLayoutVars>
          <dgm:chPref val="1"/>
          <dgm:dir/>
          <dgm:animOne val="branch"/>
          <dgm:animLvl val="lvl"/>
          <dgm:resizeHandles val="exact"/>
        </dgm:presLayoutVars>
      </dgm:prSet>
      <dgm:spPr/>
    </dgm:pt>
    <dgm:pt modelId="{E07E2032-B854-ED4A-973E-03115777481B}" type="pres">
      <dgm:prSet presAssocID="{B5107BF9-BE69-F049-84FF-690601565A8C}" presName="root1" presStyleCnt="0"/>
      <dgm:spPr/>
    </dgm:pt>
    <dgm:pt modelId="{22D52CDD-DCE9-514E-9E3B-A5F9507D0566}" type="pres">
      <dgm:prSet presAssocID="{B5107BF9-BE69-F049-84FF-690601565A8C}" presName="LevelOneTextNode" presStyleLbl="node0" presStyleIdx="0" presStyleCnt="1">
        <dgm:presLayoutVars>
          <dgm:chPref val="3"/>
        </dgm:presLayoutVars>
      </dgm:prSet>
      <dgm:spPr/>
    </dgm:pt>
    <dgm:pt modelId="{7A183AE4-57C9-2849-984C-A6DA998E0F67}" type="pres">
      <dgm:prSet presAssocID="{B5107BF9-BE69-F049-84FF-690601565A8C}" presName="level2hierChild" presStyleCnt="0"/>
      <dgm:spPr/>
    </dgm:pt>
    <dgm:pt modelId="{D5A3C8C4-C556-EA4C-8139-240C77F55E4C}" type="pres">
      <dgm:prSet presAssocID="{4B9EEB77-CCFF-2F4A-9489-A32A5C1243A0}" presName="conn2-1" presStyleLbl="parChTrans1D2" presStyleIdx="0" presStyleCnt="5"/>
      <dgm:spPr/>
    </dgm:pt>
    <dgm:pt modelId="{075DFEB1-5A43-FE48-81E6-24A07C58F2F5}" type="pres">
      <dgm:prSet presAssocID="{4B9EEB77-CCFF-2F4A-9489-A32A5C1243A0}" presName="connTx" presStyleLbl="parChTrans1D2" presStyleIdx="0" presStyleCnt="5"/>
      <dgm:spPr/>
    </dgm:pt>
    <dgm:pt modelId="{27147009-DEFF-C24B-A680-B72D1346B884}" type="pres">
      <dgm:prSet presAssocID="{270CD1E4-4B9C-0848-B54A-64DDD3B7B5B7}" presName="root2" presStyleCnt="0"/>
      <dgm:spPr/>
    </dgm:pt>
    <dgm:pt modelId="{0B81B9DB-096B-CD44-BDEA-2187A73251A3}" type="pres">
      <dgm:prSet presAssocID="{270CD1E4-4B9C-0848-B54A-64DDD3B7B5B7}" presName="LevelTwoTextNode" presStyleLbl="node2" presStyleIdx="0" presStyleCnt="5">
        <dgm:presLayoutVars>
          <dgm:chPref val="3"/>
        </dgm:presLayoutVars>
      </dgm:prSet>
      <dgm:spPr/>
    </dgm:pt>
    <dgm:pt modelId="{1EF5779C-111E-AB43-92D6-8376EF60204E}" type="pres">
      <dgm:prSet presAssocID="{270CD1E4-4B9C-0848-B54A-64DDD3B7B5B7}" presName="level3hierChild" presStyleCnt="0"/>
      <dgm:spPr/>
    </dgm:pt>
    <dgm:pt modelId="{19E95AF5-8D35-7A4E-BC9E-B3829F9E8FF3}" type="pres">
      <dgm:prSet presAssocID="{0449CD0C-151E-C84A-8804-3BE2F1612A71}" presName="conn2-1" presStyleLbl="parChTrans1D3" presStyleIdx="0" presStyleCnt="5"/>
      <dgm:spPr/>
    </dgm:pt>
    <dgm:pt modelId="{557904CA-43E0-8D43-AF1F-C2D2D9EE4EF3}" type="pres">
      <dgm:prSet presAssocID="{0449CD0C-151E-C84A-8804-3BE2F1612A71}" presName="connTx" presStyleLbl="parChTrans1D3" presStyleIdx="0" presStyleCnt="5"/>
      <dgm:spPr/>
    </dgm:pt>
    <dgm:pt modelId="{BE66BAA9-6A40-FE45-A329-7D90B24EF87D}" type="pres">
      <dgm:prSet presAssocID="{E3B38E79-1D61-2E4C-8D8A-1B2DDE3EB912}" presName="root2" presStyleCnt="0"/>
      <dgm:spPr/>
    </dgm:pt>
    <dgm:pt modelId="{B8A43D2B-AB34-F046-A23D-C23863991BCE}" type="pres">
      <dgm:prSet presAssocID="{E3B38E79-1D61-2E4C-8D8A-1B2DDE3EB912}" presName="LevelTwoTextNode" presStyleLbl="node3" presStyleIdx="0" presStyleCnt="5">
        <dgm:presLayoutVars>
          <dgm:chPref val="3"/>
        </dgm:presLayoutVars>
      </dgm:prSet>
      <dgm:spPr/>
    </dgm:pt>
    <dgm:pt modelId="{0B2F83DC-FDC6-7241-AB27-B9D946A6E9F9}" type="pres">
      <dgm:prSet presAssocID="{E3B38E79-1D61-2E4C-8D8A-1B2DDE3EB912}" presName="level3hierChild" presStyleCnt="0"/>
      <dgm:spPr/>
    </dgm:pt>
    <dgm:pt modelId="{0353F1AA-5CF4-F94A-B5FA-850D37565CE7}" type="pres">
      <dgm:prSet presAssocID="{FB2B4F9A-C28E-A34D-916A-B865222E2D8C}" presName="conn2-1" presStyleLbl="parChTrans1D4" presStyleIdx="0" presStyleCnt="5"/>
      <dgm:spPr/>
    </dgm:pt>
    <dgm:pt modelId="{F511352F-4BD3-394A-9AD3-1484518A4F7E}" type="pres">
      <dgm:prSet presAssocID="{FB2B4F9A-C28E-A34D-916A-B865222E2D8C}" presName="connTx" presStyleLbl="parChTrans1D4" presStyleIdx="0" presStyleCnt="5"/>
      <dgm:spPr/>
    </dgm:pt>
    <dgm:pt modelId="{BCDFB976-C455-3D40-AC8E-93CA8F8D5A0A}" type="pres">
      <dgm:prSet presAssocID="{F7BF3946-DF91-B644-B96A-6B9D7180B303}" presName="root2" presStyleCnt="0"/>
      <dgm:spPr/>
    </dgm:pt>
    <dgm:pt modelId="{44CB5148-9716-D145-82FC-68399049C741}" type="pres">
      <dgm:prSet presAssocID="{F7BF3946-DF91-B644-B96A-6B9D7180B303}" presName="LevelTwoTextNode" presStyleLbl="node4" presStyleIdx="0" presStyleCnt="5">
        <dgm:presLayoutVars>
          <dgm:chPref val="3"/>
        </dgm:presLayoutVars>
      </dgm:prSet>
      <dgm:spPr/>
    </dgm:pt>
    <dgm:pt modelId="{6ED17969-EDCF-D344-9AD0-E9EAA52C9635}" type="pres">
      <dgm:prSet presAssocID="{F7BF3946-DF91-B644-B96A-6B9D7180B303}" presName="level3hierChild" presStyleCnt="0"/>
      <dgm:spPr/>
    </dgm:pt>
    <dgm:pt modelId="{C4C82D17-A666-964D-9E91-076A0E1717DC}" type="pres">
      <dgm:prSet presAssocID="{BD29F586-FA39-5D44-B733-B36A7D41D97A}" presName="conn2-1" presStyleLbl="parChTrans1D2" presStyleIdx="1" presStyleCnt="5"/>
      <dgm:spPr/>
    </dgm:pt>
    <dgm:pt modelId="{1F3E8ED9-6B14-9B45-82F2-1B20F858874D}" type="pres">
      <dgm:prSet presAssocID="{BD29F586-FA39-5D44-B733-B36A7D41D97A}" presName="connTx" presStyleLbl="parChTrans1D2" presStyleIdx="1" presStyleCnt="5"/>
      <dgm:spPr/>
    </dgm:pt>
    <dgm:pt modelId="{DFF8715C-62F0-7349-AFEA-BD4D5C0C1BE3}" type="pres">
      <dgm:prSet presAssocID="{A0BC3842-8D60-4647-83FE-E0B15C22DB25}" presName="root2" presStyleCnt="0"/>
      <dgm:spPr/>
    </dgm:pt>
    <dgm:pt modelId="{4F6421CA-1BF3-1B42-BB1E-4A286137D8E0}" type="pres">
      <dgm:prSet presAssocID="{A0BC3842-8D60-4647-83FE-E0B15C22DB25}" presName="LevelTwoTextNode" presStyleLbl="node2" presStyleIdx="1" presStyleCnt="5">
        <dgm:presLayoutVars>
          <dgm:chPref val="3"/>
        </dgm:presLayoutVars>
      </dgm:prSet>
      <dgm:spPr/>
    </dgm:pt>
    <dgm:pt modelId="{271ED05A-AF70-DC49-9135-46607B1249C9}" type="pres">
      <dgm:prSet presAssocID="{A0BC3842-8D60-4647-83FE-E0B15C22DB25}" presName="level3hierChild" presStyleCnt="0"/>
      <dgm:spPr/>
    </dgm:pt>
    <dgm:pt modelId="{9F9DAE4B-F140-4044-B930-679C9B81EB74}" type="pres">
      <dgm:prSet presAssocID="{68C14B41-B4AD-3C46-89DB-962AA22C99D7}" presName="conn2-1" presStyleLbl="parChTrans1D3" presStyleIdx="1" presStyleCnt="5"/>
      <dgm:spPr/>
    </dgm:pt>
    <dgm:pt modelId="{934C0235-AF8C-4B4E-B404-BF193E65A0E2}" type="pres">
      <dgm:prSet presAssocID="{68C14B41-B4AD-3C46-89DB-962AA22C99D7}" presName="connTx" presStyleLbl="parChTrans1D3" presStyleIdx="1" presStyleCnt="5"/>
      <dgm:spPr/>
    </dgm:pt>
    <dgm:pt modelId="{C6B7527C-0947-FF48-937E-28CE4B56C583}" type="pres">
      <dgm:prSet presAssocID="{BBCE4A91-80C5-C643-9CD5-EFB2CE13451A}" presName="root2" presStyleCnt="0"/>
      <dgm:spPr/>
    </dgm:pt>
    <dgm:pt modelId="{CD4D681B-018B-5941-B45F-BF8ABE942FF7}" type="pres">
      <dgm:prSet presAssocID="{BBCE4A91-80C5-C643-9CD5-EFB2CE13451A}" presName="LevelTwoTextNode" presStyleLbl="node3" presStyleIdx="1" presStyleCnt="5">
        <dgm:presLayoutVars>
          <dgm:chPref val="3"/>
        </dgm:presLayoutVars>
      </dgm:prSet>
      <dgm:spPr/>
    </dgm:pt>
    <dgm:pt modelId="{854AACEF-27BA-4044-894A-7725BB724818}" type="pres">
      <dgm:prSet presAssocID="{BBCE4A91-80C5-C643-9CD5-EFB2CE13451A}" presName="level3hierChild" presStyleCnt="0"/>
      <dgm:spPr/>
    </dgm:pt>
    <dgm:pt modelId="{7E849F62-3FA3-1D42-90C1-28295923D5E2}" type="pres">
      <dgm:prSet presAssocID="{A0214754-6D0F-2148-A530-C86F8ACEAD94}" presName="conn2-1" presStyleLbl="parChTrans1D4" presStyleIdx="1" presStyleCnt="5"/>
      <dgm:spPr/>
    </dgm:pt>
    <dgm:pt modelId="{FFF96901-C648-C844-9B8A-B3D3308820E0}" type="pres">
      <dgm:prSet presAssocID="{A0214754-6D0F-2148-A530-C86F8ACEAD94}" presName="connTx" presStyleLbl="parChTrans1D4" presStyleIdx="1" presStyleCnt="5"/>
      <dgm:spPr/>
    </dgm:pt>
    <dgm:pt modelId="{E6CCB4F4-7450-964E-9A8B-02418F689B4F}" type="pres">
      <dgm:prSet presAssocID="{D231B3B8-0E84-7840-BCBF-700AF92CE427}" presName="root2" presStyleCnt="0"/>
      <dgm:spPr/>
    </dgm:pt>
    <dgm:pt modelId="{EBDFE40A-655B-5545-86CF-7DD634A83759}" type="pres">
      <dgm:prSet presAssocID="{D231B3B8-0E84-7840-BCBF-700AF92CE427}" presName="LevelTwoTextNode" presStyleLbl="node4" presStyleIdx="1" presStyleCnt="5">
        <dgm:presLayoutVars>
          <dgm:chPref val="3"/>
        </dgm:presLayoutVars>
      </dgm:prSet>
      <dgm:spPr/>
    </dgm:pt>
    <dgm:pt modelId="{C4D9D731-037A-9141-AFDB-FBA642D2D1C9}" type="pres">
      <dgm:prSet presAssocID="{D231B3B8-0E84-7840-BCBF-700AF92CE427}" presName="level3hierChild" presStyleCnt="0"/>
      <dgm:spPr/>
    </dgm:pt>
    <dgm:pt modelId="{2C7A2BB3-6940-284D-9762-C143C5879BBE}" type="pres">
      <dgm:prSet presAssocID="{2E48084B-7B47-4548-ABD2-C45ED2198EC5}" presName="conn2-1" presStyleLbl="parChTrans1D2" presStyleIdx="2" presStyleCnt="5"/>
      <dgm:spPr/>
    </dgm:pt>
    <dgm:pt modelId="{6E01A9F3-0F99-E546-AD99-098CF6E12201}" type="pres">
      <dgm:prSet presAssocID="{2E48084B-7B47-4548-ABD2-C45ED2198EC5}" presName="connTx" presStyleLbl="parChTrans1D2" presStyleIdx="2" presStyleCnt="5"/>
      <dgm:spPr/>
    </dgm:pt>
    <dgm:pt modelId="{8AAF2A2E-2C26-3546-B791-68899DC0F0DD}" type="pres">
      <dgm:prSet presAssocID="{29B6F16A-22C5-8747-89AA-55980B71AA19}" presName="root2" presStyleCnt="0"/>
      <dgm:spPr/>
    </dgm:pt>
    <dgm:pt modelId="{B9223B97-3D13-5B4C-8EB4-110CBC1B41EA}" type="pres">
      <dgm:prSet presAssocID="{29B6F16A-22C5-8747-89AA-55980B71AA19}" presName="LevelTwoTextNode" presStyleLbl="node2" presStyleIdx="2" presStyleCnt="5">
        <dgm:presLayoutVars>
          <dgm:chPref val="3"/>
        </dgm:presLayoutVars>
      </dgm:prSet>
      <dgm:spPr/>
    </dgm:pt>
    <dgm:pt modelId="{0B4693BA-EDF1-4044-8940-199BCF4BEC97}" type="pres">
      <dgm:prSet presAssocID="{29B6F16A-22C5-8747-89AA-55980B71AA19}" presName="level3hierChild" presStyleCnt="0"/>
      <dgm:spPr/>
    </dgm:pt>
    <dgm:pt modelId="{E3C762A8-6571-0A43-B499-D7559118527A}" type="pres">
      <dgm:prSet presAssocID="{513E2D58-86E9-8440-9D61-3B9A78D5F074}" presName="conn2-1" presStyleLbl="parChTrans1D3" presStyleIdx="2" presStyleCnt="5"/>
      <dgm:spPr/>
    </dgm:pt>
    <dgm:pt modelId="{E887B4B6-3F47-174A-BD22-7BF5373BC8C4}" type="pres">
      <dgm:prSet presAssocID="{513E2D58-86E9-8440-9D61-3B9A78D5F074}" presName="connTx" presStyleLbl="parChTrans1D3" presStyleIdx="2" presStyleCnt="5"/>
      <dgm:spPr/>
    </dgm:pt>
    <dgm:pt modelId="{DAFD7EC9-31E1-B949-B690-ED29E3F0927B}" type="pres">
      <dgm:prSet presAssocID="{DA973125-44AB-4E4B-95C7-30D8E7966FF2}" presName="root2" presStyleCnt="0"/>
      <dgm:spPr/>
    </dgm:pt>
    <dgm:pt modelId="{92FDD0D1-E882-BA4D-B489-4E18D1ACD48C}" type="pres">
      <dgm:prSet presAssocID="{DA973125-44AB-4E4B-95C7-30D8E7966FF2}" presName="LevelTwoTextNode" presStyleLbl="node3" presStyleIdx="2" presStyleCnt="5">
        <dgm:presLayoutVars>
          <dgm:chPref val="3"/>
        </dgm:presLayoutVars>
      </dgm:prSet>
      <dgm:spPr/>
    </dgm:pt>
    <dgm:pt modelId="{6B527871-1A1D-E24B-B129-313C3B872E1C}" type="pres">
      <dgm:prSet presAssocID="{DA973125-44AB-4E4B-95C7-30D8E7966FF2}" presName="level3hierChild" presStyleCnt="0"/>
      <dgm:spPr/>
    </dgm:pt>
    <dgm:pt modelId="{2DC50993-34E2-474B-98A9-01FE44A6254B}" type="pres">
      <dgm:prSet presAssocID="{64078C56-5ED1-7B47-8A4D-5BFE2FBE6241}" presName="conn2-1" presStyleLbl="parChTrans1D4" presStyleIdx="2" presStyleCnt="5"/>
      <dgm:spPr/>
    </dgm:pt>
    <dgm:pt modelId="{DF7F0760-C6AA-5745-952F-0A6774EE26D1}" type="pres">
      <dgm:prSet presAssocID="{64078C56-5ED1-7B47-8A4D-5BFE2FBE6241}" presName="connTx" presStyleLbl="parChTrans1D4" presStyleIdx="2" presStyleCnt="5"/>
      <dgm:spPr/>
    </dgm:pt>
    <dgm:pt modelId="{27618F74-154A-634D-9C2A-9C0AF934D983}" type="pres">
      <dgm:prSet presAssocID="{B5849ADC-9498-6740-A727-93E8ED38D806}" presName="root2" presStyleCnt="0"/>
      <dgm:spPr/>
    </dgm:pt>
    <dgm:pt modelId="{26C31615-921A-F545-A3CE-FAA76ECE27A6}" type="pres">
      <dgm:prSet presAssocID="{B5849ADC-9498-6740-A727-93E8ED38D806}" presName="LevelTwoTextNode" presStyleLbl="node4" presStyleIdx="2" presStyleCnt="5">
        <dgm:presLayoutVars>
          <dgm:chPref val="3"/>
        </dgm:presLayoutVars>
      </dgm:prSet>
      <dgm:spPr/>
    </dgm:pt>
    <dgm:pt modelId="{2972C65B-0C0F-7740-A35E-2ED788FE5A61}" type="pres">
      <dgm:prSet presAssocID="{B5849ADC-9498-6740-A727-93E8ED38D806}" presName="level3hierChild" presStyleCnt="0"/>
      <dgm:spPr/>
    </dgm:pt>
    <dgm:pt modelId="{88F5E116-7715-8149-BFDD-266B8BE98529}" type="pres">
      <dgm:prSet presAssocID="{6F066B97-7DE6-BB4C-8EC5-E1A311752F9F}" presName="conn2-1" presStyleLbl="parChTrans1D2" presStyleIdx="3" presStyleCnt="5"/>
      <dgm:spPr/>
    </dgm:pt>
    <dgm:pt modelId="{7D0B324F-D224-1445-AF89-AE65DE6A58DD}" type="pres">
      <dgm:prSet presAssocID="{6F066B97-7DE6-BB4C-8EC5-E1A311752F9F}" presName="connTx" presStyleLbl="parChTrans1D2" presStyleIdx="3" presStyleCnt="5"/>
      <dgm:spPr/>
    </dgm:pt>
    <dgm:pt modelId="{685513CF-7176-F54E-AE20-4616F2A40BD4}" type="pres">
      <dgm:prSet presAssocID="{661EB2EE-9DD5-294A-B778-1C2FDC0382A3}" presName="root2" presStyleCnt="0"/>
      <dgm:spPr/>
    </dgm:pt>
    <dgm:pt modelId="{FFEAC813-52E0-8A44-A526-C1D8879C87F1}" type="pres">
      <dgm:prSet presAssocID="{661EB2EE-9DD5-294A-B778-1C2FDC0382A3}" presName="LevelTwoTextNode" presStyleLbl="node2" presStyleIdx="3" presStyleCnt="5">
        <dgm:presLayoutVars>
          <dgm:chPref val="3"/>
        </dgm:presLayoutVars>
      </dgm:prSet>
      <dgm:spPr/>
    </dgm:pt>
    <dgm:pt modelId="{48760F11-2181-0040-9EF0-3AB76F860800}" type="pres">
      <dgm:prSet presAssocID="{661EB2EE-9DD5-294A-B778-1C2FDC0382A3}" presName="level3hierChild" presStyleCnt="0"/>
      <dgm:spPr/>
    </dgm:pt>
    <dgm:pt modelId="{9F87699F-5758-DB42-B8A2-746D884157C5}" type="pres">
      <dgm:prSet presAssocID="{5AE2FA0B-06EE-F649-96E0-A99F49841EF5}" presName="conn2-1" presStyleLbl="parChTrans1D3" presStyleIdx="3" presStyleCnt="5"/>
      <dgm:spPr/>
    </dgm:pt>
    <dgm:pt modelId="{20F36E35-FAE7-F146-8F1E-357E67C8014F}" type="pres">
      <dgm:prSet presAssocID="{5AE2FA0B-06EE-F649-96E0-A99F49841EF5}" presName="connTx" presStyleLbl="parChTrans1D3" presStyleIdx="3" presStyleCnt="5"/>
      <dgm:spPr/>
    </dgm:pt>
    <dgm:pt modelId="{0D0006FE-1958-D345-8600-74F4D8383725}" type="pres">
      <dgm:prSet presAssocID="{2FB787A1-30FB-3843-8758-B4C6E2B64119}" presName="root2" presStyleCnt="0"/>
      <dgm:spPr/>
    </dgm:pt>
    <dgm:pt modelId="{BCD41EBB-B942-E749-8683-925EB2F72C7A}" type="pres">
      <dgm:prSet presAssocID="{2FB787A1-30FB-3843-8758-B4C6E2B64119}" presName="LevelTwoTextNode" presStyleLbl="node3" presStyleIdx="3" presStyleCnt="5">
        <dgm:presLayoutVars>
          <dgm:chPref val="3"/>
        </dgm:presLayoutVars>
      </dgm:prSet>
      <dgm:spPr/>
    </dgm:pt>
    <dgm:pt modelId="{677FE9C9-4B94-0B4B-8E4E-9CEBE41E4436}" type="pres">
      <dgm:prSet presAssocID="{2FB787A1-30FB-3843-8758-B4C6E2B64119}" presName="level3hierChild" presStyleCnt="0"/>
      <dgm:spPr/>
    </dgm:pt>
    <dgm:pt modelId="{A9DEB26C-0D75-AA4D-B9AE-DD5AD15E9B31}" type="pres">
      <dgm:prSet presAssocID="{07474227-2781-0140-B9A5-5364FF5CDF6C}" presName="conn2-1" presStyleLbl="parChTrans1D4" presStyleIdx="3" presStyleCnt="5"/>
      <dgm:spPr/>
    </dgm:pt>
    <dgm:pt modelId="{2657986E-5954-EA41-A578-6FB82021AA32}" type="pres">
      <dgm:prSet presAssocID="{07474227-2781-0140-B9A5-5364FF5CDF6C}" presName="connTx" presStyleLbl="parChTrans1D4" presStyleIdx="3" presStyleCnt="5"/>
      <dgm:spPr/>
    </dgm:pt>
    <dgm:pt modelId="{350CF741-D51F-6D44-A7F9-2AAAD1DCBB8B}" type="pres">
      <dgm:prSet presAssocID="{AA57B833-6229-ED48-809B-990CE8C7406B}" presName="root2" presStyleCnt="0"/>
      <dgm:spPr/>
    </dgm:pt>
    <dgm:pt modelId="{6AEDD834-58B5-A54C-BE40-817621EE14A2}" type="pres">
      <dgm:prSet presAssocID="{AA57B833-6229-ED48-809B-990CE8C7406B}" presName="LevelTwoTextNode" presStyleLbl="node4" presStyleIdx="3" presStyleCnt="5">
        <dgm:presLayoutVars>
          <dgm:chPref val="3"/>
        </dgm:presLayoutVars>
      </dgm:prSet>
      <dgm:spPr/>
    </dgm:pt>
    <dgm:pt modelId="{925A8B31-5F82-CD4B-9CC3-0E2439D4BA71}" type="pres">
      <dgm:prSet presAssocID="{AA57B833-6229-ED48-809B-990CE8C7406B}" presName="level3hierChild" presStyleCnt="0"/>
      <dgm:spPr/>
    </dgm:pt>
    <dgm:pt modelId="{4E3865B8-39E8-6140-8CCC-82AF0CCF2EBA}" type="pres">
      <dgm:prSet presAssocID="{11ABF456-3558-EF46-9463-5D78ECB780F0}" presName="conn2-1" presStyleLbl="parChTrans1D2" presStyleIdx="4" presStyleCnt="5"/>
      <dgm:spPr/>
    </dgm:pt>
    <dgm:pt modelId="{029CF89E-4002-7F49-8FB9-9AA08ED48F13}" type="pres">
      <dgm:prSet presAssocID="{11ABF456-3558-EF46-9463-5D78ECB780F0}" presName="connTx" presStyleLbl="parChTrans1D2" presStyleIdx="4" presStyleCnt="5"/>
      <dgm:spPr/>
    </dgm:pt>
    <dgm:pt modelId="{2BD10C1E-925B-7745-A103-4F636A218F64}" type="pres">
      <dgm:prSet presAssocID="{AED58D66-B111-F745-88D3-FFD0CA1AE294}" presName="root2" presStyleCnt="0"/>
      <dgm:spPr/>
    </dgm:pt>
    <dgm:pt modelId="{BD784BB0-70EB-F149-A1FD-16320EB93B03}" type="pres">
      <dgm:prSet presAssocID="{AED58D66-B111-F745-88D3-FFD0CA1AE294}" presName="LevelTwoTextNode" presStyleLbl="node2" presStyleIdx="4" presStyleCnt="5">
        <dgm:presLayoutVars>
          <dgm:chPref val="3"/>
        </dgm:presLayoutVars>
      </dgm:prSet>
      <dgm:spPr/>
    </dgm:pt>
    <dgm:pt modelId="{A518F2BA-AC6F-B547-8164-F35620606CFC}" type="pres">
      <dgm:prSet presAssocID="{AED58D66-B111-F745-88D3-FFD0CA1AE294}" presName="level3hierChild" presStyleCnt="0"/>
      <dgm:spPr/>
    </dgm:pt>
    <dgm:pt modelId="{E18AB6EC-25F9-A248-B946-58403F7E6468}" type="pres">
      <dgm:prSet presAssocID="{20E9165B-6C3C-F847-9F95-30A81268DA36}" presName="conn2-1" presStyleLbl="parChTrans1D3" presStyleIdx="4" presStyleCnt="5"/>
      <dgm:spPr/>
    </dgm:pt>
    <dgm:pt modelId="{E0446C7A-8AC5-6C4F-A55B-6B40129A5F2F}" type="pres">
      <dgm:prSet presAssocID="{20E9165B-6C3C-F847-9F95-30A81268DA36}" presName="connTx" presStyleLbl="parChTrans1D3" presStyleIdx="4" presStyleCnt="5"/>
      <dgm:spPr/>
    </dgm:pt>
    <dgm:pt modelId="{A85DC292-0131-C844-8571-86864A320AB6}" type="pres">
      <dgm:prSet presAssocID="{125DEAE3-C2D3-B641-99FE-6A7A92FAB4D8}" presName="root2" presStyleCnt="0"/>
      <dgm:spPr/>
    </dgm:pt>
    <dgm:pt modelId="{A79B1B56-353B-5F44-9225-4DF9B91264D0}" type="pres">
      <dgm:prSet presAssocID="{125DEAE3-C2D3-B641-99FE-6A7A92FAB4D8}" presName="LevelTwoTextNode" presStyleLbl="node3" presStyleIdx="4" presStyleCnt="5">
        <dgm:presLayoutVars>
          <dgm:chPref val="3"/>
        </dgm:presLayoutVars>
      </dgm:prSet>
      <dgm:spPr/>
    </dgm:pt>
    <dgm:pt modelId="{A02E5B6C-8A36-0242-941A-E36C6EE36D2B}" type="pres">
      <dgm:prSet presAssocID="{125DEAE3-C2D3-B641-99FE-6A7A92FAB4D8}" presName="level3hierChild" presStyleCnt="0"/>
      <dgm:spPr/>
    </dgm:pt>
    <dgm:pt modelId="{87149A69-0323-6A4C-8FC6-37A64C36E5E0}" type="pres">
      <dgm:prSet presAssocID="{34544AA5-1C18-9845-BABF-12F1FC349BC1}" presName="conn2-1" presStyleLbl="parChTrans1D4" presStyleIdx="4" presStyleCnt="5"/>
      <dgm:spPr/>
    </dgm:pt>
    <dgm:pt modelId="{4CC1A42C-138E-314D-A0A6-DF0AF31912F0}" type="pres">
      <dgm:prSet presAssocID="{34544AA5-1C18-9845-BABF-12F1FC349BC1}" presName="connTx" presStyleLbl="parChTrans1D4" presStyleIdx="4" presStyleCnt="5"/>
      <dgm:spPr/>
    </dgm:pt>
    <dgm:pt modelId="{6F8194C0-A01F-4943-900A-C185E628DDEC}" type="pres">
      <dgm:prSet presAssocID="{1AB47884-C5A5-7F40-8360-022973310079}" presName="root2" presStyleCnt="0"/>
      <dgm:spPr/>
    </dgm:pt>
    <dgm:pt modelId="{7C752E3B-8466-F94A-B098-2F356E29233F}" type="pres">
      <dgm:prSet presAssocID="{1AB47884-C5A5-7F40-8360-022973310079}" presName="LevelTwoTextNode" presStyleLbl="node4" presStyleIdx="4" presStyleCnt="5">
        <dgm:presLayoutVars>
          <dgm:chPref val="3"/>
        </dgm:presLayoutVars>
      </dgm:prSet>
      <dgm:spPr/>
    </dgm:pt>
    <dgm:pt modelId="{06B625F8-BCD8-354E-BB17-6B7EB6521598}" type="pres">
      <dgm:prSet presAssocID="{1AB47884-C5A5-7F40-8360-022973310079}" presName="level3hierChild" presStyleCnt="0"/>
      <dgm:spPr/>
    </dgm:pt>
  </dgm:ptLst>
  <dgm:cxnLst>
    <dgm:cxn modelId="{FBF96D00-CA1E-5B42-A238-585ADA37E7C4}" type="presOf" srcId="{A0BC3842-8D60-4647-83FE-E0B15C22DB25}" destId="{4F6421CA-1BF3-1B42-BB1E-4A286137D8E0}" srcOrd="0" destOrd="0" presId="urn:microsoft.com/office/officeart/2008/layout/HorizontalMultiLevelHierarchy"/>
    <dgm:cxn modelId="{1A68F707-43B7-A242-B5B3-EDA6BB849ECB}" srcId="{B5107BF9-BE69-F049-84FF-690601565A8C}" destId="{A0BC3842-8D60-4647-83FE-E0B15C22DB25}" srcOrd="1" destOrd="0" parTransId="{BD29F586-FA39-5D44-B733-B36A7D41D97A}" sibTransId="{05C851CB-90D1-8841-A9BD-00666693C20B}"/>
    <dgm:cxn modelId="{2F1A9E0D-5263-7B46-901B-F5CE5549511E}" type="presOf" srcId="{4B9EEB77-CCFF-2F4A-9489-A32A5C1243A0}" destId="{D5A3C8C4-C556-EA4C-8139-240C77F55E4C}" srcOrd="0" destOrd="0" presId="urn:microsoft.com/office/officeart/2008/layout/HorizontalMultiLevelHierarchy"/>
    <dgm:cxn modelId="{1A85FD10-402B-DE48-933B-F6F4BAA9C9BC}" type="presOf" srcId="{FB2B4F9A-C28E-A34D-916A-B865222E2D8C}" destId="{0353F1AA-5CF4-F94A-B5FA-850D37565CE7}" srcOrd="0" destOrd="0" presId="urn:microsoft.com/office/officeart/2008/layout/HorizontalMultiLevelHierarchy"/>
    <dgm:cxn modelId="{077A671E-AB3C-6744-ABC9-E88614018526}" srcId="{B5107BF9-BE69-F049-84FF-690601565A8C}" destId="{AED58D66-B111-F745-88D3-FFD0CA1AE294}" srcOrd="4" destOrd="0" parTransId="{11ABF456-3558-EF46-9463-5D78ECB780F0}" sibTransId="{C37BF819-839A-A147-952E-A60770E13A66}"/>
    <dgm:cxn modelId="{7A54A21F-D378-7C4B-8684-8E6B608219F5}" type="presOf" srcId="{5AE2FA0B-06EE-F649-96E0-A99F49841EF5}" destId="{9F87699F-5758-DB42-B8A2-746D884157C5}" srcOrd="0" destOrd="0" presId="urn:microsoft.com/office/officeart/2008/layout/HorizontalMultiLevelHierarchy"/>
    <dgm:cxn modelId="{BBBE5521-B1FD-9B4D-84EF-C31B85F04528}" srcId="{2FB787A1-30FB-3843-8758-B4C6E2B64119}" destId="{AA57B833-6229-ED48-809B-990CE8C7406B}" srcOrd="0" destOrd="0" parTransId="{07474227-2781-0140-B9A5-5364FF5CDF6C}" sibTransId="{B0E999B2-8116-ED4E-8F90-E6546BF12A12}"/>
    <dgm:cxn modelId="{174DF929-B910-5C43-9189-9EA77491FEBF}" srcId="{661EB2EE-9DD5-294A-B778-1C2FDC0382A3}" destId="{2FB787A1-30FB-3843-8758-B4C6E2B64119}" srcOrd="0" destOrd="0" parTransId="{5AE2FA0B-06EE-F649-96E0-A99F49841EF5}" sibTransId="{C76A6968-474A-EF41-97A0-5DD45E97BAFF}"/>
    <dgm:cxn modelId="{7990432A-2FBC-DC47-A351-6AFC2D2AE89D}" type="presOf" srcId="{BD29F586-FA39-5D44-B733-B36A7D41D97A}" destId="{C4C82D17-A666-964D-9E91-076A0E1717DC}" srcOrd="0" destOrd="0" presId="urn:microsoft.com/office/officeart/2008/layout/HorizontalMultiLevelHierarchy"/>
    <dgm:cxn modelId="{6B4FDD2B-C3B7-FB45-AAD1-32D6467731C8}" type="presOf" srcId="{B5849ADC-9498-6740-A727-93E8ED38D806}" destId="{26C31615-921A-F545-A3CE-FAA76ECE27A6}" srcOrd="0" destOrd="0" presId="urn:microsoft.com/office/officeart/2008/layout/HorizontalMultiLevelHierarchy"/>
    <dgm:cxn modelId="{5541A532-CC91-2348-9754-6C0341703B65}" type="presOf" srcId="{0449CD0C-151E-C84A-8804-3BE2F1612A71}" destId="{19E95AF5-8D35-7A4E-BC9E-B3829F9E8FF3}" srcOrd="0" destOrd="0" presId="urn:microsoft.com/office/officeart/2008/layout/HorizontalMultiLevelHierarchy"/>
    <dgm:cxn modelId="{5DF0AC34-A22B-324F-B949-D350ECD5BFD2}" type="presOf" srcId="{2E48084B-7B47-4548-ABD2-C45ED2198EC5}" destId="{2C7A2BB3-6940-284D-9762-C143C5879BBE}" srcOrd="0" destOrd="0" presId="urn:microsoft.com/office/officeart/2008/layout/HorizontalMultiLevelHierarchy"/>
    <dgm:cxn modelId="{3460033C-2FF1-CD4C-8AAE-B6F5005D58CA}" type="presOf" srcId="{6F066B97-7DE6-BB4C-8EC5-E1A311752F9F}" destId="{7D0B324F-D224-1445-AF89-AE65DE6A58DD}" srcOrd="1" destOrd="0" presId="urn:microsoft.com/office/officeart/2008/layout/HorizontalMultiLevelHierarchy"/>
    <dgm:cxn modelId="{4F7D4E3D-4AE8-6B49-868D-756BE40EB493}" type="presOf" srcId="{BBCE4A91-80C5-C643-9CD5-EFB2CE13451A}" destId="{CD4D681B-018B-5941-B45F-BF8ABE942FF7}" srcOrd="0" destOrd="0" presId="urn:microsoft.com/office/officeart/2008/layout/HorizontalMultiLevelHierarchy"/>
    <dgm:cxn modelId="{0693B73E-2687-4744-968B-2326D87740CA}" srcId="{D4932E73-9426-EE42-B1C2-538A41515B9C}" destId="{B5107BF9-BE69-F049-84FF-690601565A8C}" srcOrd="0" destOrd="0" parTransId="{EAC7E77B-63C0-5645-803E-60F263C1B193}" sibTransId="{DC7E82B4-2459-AA4E-B635-5D2E494EB6F1}"/>
    <dgm:cxn modelId="{88F6F140-6B96-DD47-B68A-413FB2425DCE}" type="presOf" srcId="{34544AA5-1C18-9845-BABF-12F1FC349BC1}" destId="{87149A69-0323-6A4C-8FC6-37A64C36E5E0}" srcOrd="0" destOrd="0" presId="urn:microsoft.com/office/officeart/2008/layout/HorizontalMultiLevelHierarchy"/>
    <dgm:cxn modelId="{F7E54C42-CAF4-054B-940D-A3C5AEFDE78D}" type="presOf" srcId="{11ABF456-3558-EF46-9463-5D78ECB780F0}" destId="{4E3865B8-39E8-6140-8CCC-82AF0CCF2EBA}" srcOrd="0" destOrd="0" presId="urn:microsoft.com/office/officeart/2008/layout/HorizontalMultiLevelHierarchy"/>
    <dgm:cxn modelId="{E1192644-3974-E74C-8436-61534A4F6375}" type="presOf" srcId="{64078C56-5ED1-7B47-8A4D-5BFE2FBE6241}" destId="{2DC50993-34E2-474B-98A9-01FE44A6254B}" srcOrd="0" destOrd="0" presId="urn:microsoft.com/office/officeart/2008/layout/HorizontalMultiLevelHierarchy"/>
    <dgm:cxn modelId="{0E54F149-D549-5E4D-8019-E3EE9E9B0C4A}" type="presOf" srcId="{07474227-2781-0140-B9A5-5364FF5CDF6C}" destId="{2657986E-5954-EA41-A578-6FB82021AA32}" srcOrd="1" destOrd="0" presId="urn:microsoft.com/office/officeart/2008/layout/HorizontalMultiLevelHierarchy"/>
    <dgm:cxn modelId="{363BC84C-4BA8-7448-9740-5D47A4CB4B66}" type="presOf" srcId="{513E2D58-86E9-8440-9D61-3B9A78D5F074}" destId="{E3C762A8-6571-0A43-B499-D7559118527A}" srcOrd="0" destOrd="0" presId="urn:microsoft.com/office/officeart/2008/layout/HorizontalMultiLevelHierarchy"/>
    <dgm:cxn modelId="{62BCA750-E443-F644-A94E-5D1376A3F8BB}" type="presOf" srcId="{A0214754-6D0F-2148-A530-C86F8ACEAD94}" destId="{7E849F62-3FA3-1D42-90C1-28295923D5E2}" srcOrd="0" destOrd="0" presId="urn:microsoft.com/office/officeart/2008/layout/HorizontalMultiLevelHierarchy"/>
    <dgm:cxn modelId="{C627A950-E312-494B-9F7A-C23DB27BA385}" type="presOf" srcId="{1AB47884-C5A5-7F40-8360-022973310079}" destId="{7C752E3B-8466-F94A-B098-2F356E29233F}" srcOrd="0" destOrd="0" presId="urn:microsoft.com/office/officeart/2008/layout/HorizontalMultiLevelHierarchy"/>
    <dgm:cxn modelId="{75D3A254-0D20-744A-81A6-A767F9D2308A}" type="presOf" srcId="{68C14B41-B4AD-3C46-89DB-962AA22C99D7}" destId="{9F9DAE4B-F140-4044-B930-679C9B81EB74}" srcOrd="0" destOrd="0" presId="urn:microsoft.com/office/officeart/2008/layout/HorizontalMultiLevelHierarchy"/>
    <dgm:cxn modelId="{7F619659-35AC-1F4C-BB1E-4E4700859FB7}" type="presOf" srcId="{F7BF3946-DF91-B644-B96A-6B9D7180B303}" destId="{44CB5148-9716-D145-82FC-68399049C741}" srcOrd="0" destOrd="0" presId="urn:microsoft.com/office/officeart/2008/layout/HorizontalMultiLevelHierarchy"/>
    <dgm:cxn modelId="{86CC1560-0B4C-D248-87C3-A34627EF3B41}" type="presOf" srcId="{661EB2EE-9DD5-294A-B778-1C2FDC0382A3}" destId="{FFEAC813-52E0-8A44-A526-C1D8879C87F1}" srcOrd="0" destOrd="0" presId="urn:microsoft.com/office/officeart/2008/layout/HorizontalMultiLevelHierarchy"/>
    <dgm:cxn modelId="{3B37B360-9728-F947-A96B-CF10615500A8}" type="presOf" srcId="{AED58D66-B111-F745-88D3-FFD0CA1AE294}" destId="{BD784BB0-70EB-F149-A1FD-16320EB93B03}" srcOrd="0" destOrd="0" presId="urn:microsoft.com/office/officeart/2008/layout/HorizontalMultiLevelHierarchy"/>
    <dgm:cxn modelId="{6358C563-5E85-9848-84AF-9E45B39C1C20}" type="presOf" srcId="{2FB787A1-30FB-3843-8758-B4C6E2B64119}" destId="{BCD41EBB-B942-E749-8683-925EB2F72C7A}" srcOrd="0" destOrd="0" presId="urn:microsoft.com/office/officeart/2008/layout/HorizontalMultiLevelHierarchy"/>
    <dgm:cxn modelId="{E5E0406F-3753-DA4A-A78B-D2A3A7753428}" type="presOf" srcId="{07474227-2781-0140-B9A5-5364FF5CDF6C}" destId="{A9DEB26C-0D75-AA4D-B9AE-DD5AD15E9B31}" srcOrd="0" destOrd="0" presId="urn:microsoft.com/office/officeart/2008/layout/HorizontalMultiLevelHierarchy"/>
    <dgm:cxn modelId="{F598A279-94E0-9744-9C34-5207A42A7668}" srcId="{29B6F16A-22C5-8747-89AA-55980B71AA19}" destId="{DA973125-44AB-4E4B-95C7-30D8E7966FF2}" srcOrd="0" destOrd="0" parTransId="{513E2D58-86E9-8440-9D61-3B9A78D5F074}" sibTransId="{A2B764F4-1769-F04F-853D-8411125388F0}"/>
    <dgm:cxn modelId="{7082517A-B9C9-EF46-9C50-8CD845D58206}" srcId="{BBCE4A91-80C5-C643-9CD5-EFB2CE13451A}" destId="{D231B3B8-0E84-7840-BCBF-700AF92CE427}" srcOrd="0" destOrd="0" parTransId="{A0214754-6D0F-2148-A530-C86F8ACEAD94}" sibTransId="{67E691A4-C050-3E47-8E75-3C6636E6F224}"/>
    <dgm:cxn modelId="{4FB6FA7B-DE72-0346-9027-D92DC0A5BF27}" type="presOf" srcId="{BD29F586-FA39-5D44-B733-B36A7D41D97A}" destId="{1F3E8ED9-6B14-9B45-82F2-1B20F858874D}" srcOrd="1" destOrd="0" presId="urn:microsoft.com/office/officeart/2008/layout/HorizontalMultiLevelHierarchy"/>
    <dgm:cxn modelId="{3B48E481-9B81-114D-8A81-6194738C6A96}" type="presOf" srcId="{0449CD0C-151E-C84A-8804-3BE2F1612A71}" destId="{557904CA-43E0-8D43-AF1F-C2D2D9EE4EF3}" srcOrd="1" destOrd="0" presId="urn:microsoft.com/office/officeart/2008/layout/HorizontalMultiLevelHierarchy"/>
    <dgm:cxn modelId="{335A9383-66DA-3C4F-8A18-5B3293EC31BB}" type="presOf" srcId="{64078C56-5ED1-7B47-8A4D-5BFE2FBE6241}" destId="{DF7F0760-C6AA-5745-952F-0A6774EE26D1}" srcOrd="1" destOrd="0" presId="urn:microsoft.com/office/officeart/2008/layout/HorizontalMultiLevelHierarchy"/>
    <dgm:cxn modelId="{3DBC2E87-DE8F-B941-9EE7-F5A39B167A25}" type="presOf" srcId="{2E48084B-7B47-4548-ABD2-C45ED2198EC5}" destId="{6E01A9F3-0F99-E546-AD99-098CF6E12201}" srcOrd="1" destOrd="0" presId="urn:microsoft.com/office/officeart/2008/layout/HorizontalMultiLevelHierarchy"/>
    <dgm:cxn modelId="{C50E7588-65B6-A546-8A35-49FDC4218B42}" srcId="{B5107BF9-BE69-F049-84FF-690601565A8C}" destId="{661EB2EE-9DD5-294A-B778-1C2FDC0382A3}" srcOrd="3" destOrd="0" parTransId="{6F066B97-7DE6-BB4C-8EC5-E1A311752F9F}" sibTransId="{5F7D1BA9-B978-034B-8707-18B6C0BF4139}"/>
    <dgm:cxn modelId="{10055B89-B3C0-6845-B400-39B0660CC647}" type="presOf" srcId="{20E9165B-6C3C-F847-9F95-30A81268DA36}" destId="{E0446C7A-8AC5-6C4F-A55B-6B40129A5F2F}" srcOrd="1" destOrd="0" presId="urn:microsoft.com/office/officeart/2008/layout/HorizontalMultiLevelHierarchy"/>
    <dgm:cxn modelId="{FC81FD8E-BAC3-9840-8564-A4FEF9E1FFC7}" type="presOf" srcId="{29B6F16A-22C5-8747-89AA-55980B71AA19}" destId="{B9223B97-3D13-5B4C-8EB4-110CBC1B41EA}" srcOrd="0" destOrd="0" presId="urn:microsoft.com/office/officeart/2008/layout/HorizontalMultiLevelHierarchy"/>
    <dgm:cxn modelId="{C6A2FE92-0BA0-B441-943D-129E9A755700}" type="presOf" srcId="{5AE2FA0B-06EE-F649-96E0-A99F49841EF5}" destId="{20F36E35-FAE7-F146-8F1E-357E67C8014F}" srcOrd="1" destOrd="0" presId="urn:microsoft.com/office/officeart/2008/layout/HorizontalMultiLevelHierarchy"/>
    <dgm:cxn modelId="{01A6A594-EC3A-C140-9A27-B325F88B52F1}" type="presOf" srcId="{A0214754-6D0F-2148-A530-C86F8ACEAD94}" destId="{FFF96901-C648-C844-9B8A-B3D3308820E0}" srcOrd="1" destOrd="0" presId="urn:microsoft.com/office/officeart/2008/layout/HorizontalMultiLevelHierarchy"/>
    <dgm:cxn modelId="{72B03F95-49CB-8E49-8F21-F94F5D8995A5}" type="presOf" srcId="{125DEAE3-C2D3-B641-99FE-6A7A92FAB4D8}" destId="{A79B1B56-353B-5F44-9225-4DF9B91264D0}" srcOrd="0" destOrd="0" presId="urn:microsoft.com/office/officeart/2008/layout/HorizontalMultiLevelHierarchy"/>
    <dgm:cxn modelId="{AE09679B-C933-6B43-AC6C-F5A2A9E57D7F}" type="presOf" srcId="{270CD1E4-4B9C-0848-B54A-64DDD3B7B5B7}" destId="{0B81B9DB-096B-CD44-BDEA-2187A73251A3}" srcOrd="0" destOrd="0" presId="urn:microsoft.com/office/officeart/2008/layout/HorizontalMultiLevelHierarchy"/>
    <dgm:cxn modelId="{1A66809B-E2B6-0145-9692-AA8BFB716810}" srcId="{270CD1E4-4B9C-0848-B54A-64DDD3B7B5B7}" destId="{E3B38E79-1D61-2E4C-8D8A-1B2DDE3EB912}" srcOrd="0" destOrd="0" parTransId="{0449CD0C-151E-C84A-8804-3BE2F1612A71}" sibTransId="{3DF4432C-E0AA-DE49-A5BB-15C3EEB5168F}"/>
    <dgm:cxn modelId="{A28C089C-E8D9-894A-93C3-DECECA689028}" type="presOf" srcId="{B5107BF9-BE69-F049-84FF-690601565A8C}" destId="{22D52CDD-DCE9-514E-9E3B-A5F9507D0566}" srcOrd="0" destOrd="0" presId="urn:microsoft.com/office/officeart/2008/layout/HorizontalMultiLevelHierarchy"/>
    <dgm:cxn modelId="{DB45CF9F-C4E6-AE48-9C85-E923379583FE}" type="presOf" srcId="{68C14B41-B4AD-3C46-89DB-962AA22C99D7}" destId="{934C0235-AF8C-4B4E-B404-BF193E65A0E2}" srcOrd="1" destOrd="0" presId="urn:microsoft.com/office/officeart/2008/layout/HorizontalMultiLevelHierarchy"/>
    <dgm:cxn modelId="{54612EAA-B42F-544B-A1C3-0230DD6122E2}" type="presOf" srcId="{DA973125-44AB-4E4B-95C7-30D8E7966FF2}" destId="{92FDD0D1-E882-BA4D-B489-4E18D1ACD48C}" srcOrd="0" destOrd="0" presId="urn:microsoft.com/office/officeart/2008/layout/HorizontalMultiLevelHierarchy"/>
    <dgm:cxn modelId="{2BE404B5-688B-3349-8113-7DC07718C649}" type="presOf" srcId="{D231B3B8-0E84-7840-BCBF-700AF92CE427}" destId="{EBDFE40A-655B-5545-86CF-7DD634A83759}" srcOrd="0" destOrd="0" presId="urn:microsoft.com/office/officeart/2008/layout/HorizontalMultiLevelHierarchy"/>
    <dgm:cxn modelId="{CA87BDBF-6244-6C4A-96AE-3A85E9399E4D}" type="presOf" srcId="{AA57B833-6229-ED48-809B-990CE8C7406B}" destId="{6AEDD834-58B5-A54C-BE40-817621EE14A2}" srcOrd="0" destOrd="0" presId="urn:microsoft.com/office/officeart/2008/layout/HorizontalMultiLevelHierarchy"/>
    <dgm:cxn modelId="{F48D5DC2-8A47-964F-AB10-C8D6B9CAF0F2}" type="presOf" srcId="{11ABF456-3558-EF46-9463-5D78ECB780F0}" destId="{029CF89E-4002-7F49-8FB9-9AA08ED48F13}" srcOrd="1" destOrd="0" presId="urn:microsoft.com/office/officeart/2008/layout/HorizontalMultiLevelHierarchy"/>
    <dgm:cxn modelId="{556894C5-A0BB-5046-9CDA-5F5529D8EF0A}" type="presOf" srcId="{34544AA5-1C18-9845-BABF-12F1FC349BC1}" destId="{4CC1A42C-138E-314D-A0A6-DF0AF31912F0}" srcOrd="1" destOrd="0" presId="urn:microsoft.com/office/officeart/2008/layout/HorizontalMultiLevelHierarchy"/>
    <dgm:cxn modelId="{A30EA2C8-181C-A24F-8870-7A2A48C8DFAE}" type="presOf" srcId="{D4932E73-9426-EE42-B1C2-538A41515B9C}" destId="{89709B13-7FF7-3E40-A27B-97CA00ED6151}" srcOrd="0" destOrd="0" presId="urn:microsoft.com/office/officeart/2008/layout/HorizontalMultiLevelHierarchy"/>
    <dgm:cxn modelId="{F93C1FCE-434A-DC48-81E3-7D4F7B769FC4}" srcId="{B5107BF9-BE69-F049-84FF-690601565A8C}" destId="{270CD1E4-4B9C-0848-B54A-64DDD3B7B5B7}" srcOrd="0" destOrd="0" parTransId="{4B9EEB77-CCFF-2F4A-9489-A32A5C1243A0}" sibTransId="{CCE4737C-5C63-1A44-96BE-7F94877041A4}"/>
    <dgm:cxn modelId="{4CDF59CF-AEC8-6A43-9FA3-99E2EEC4B81C}" type="presOf" srcId="{E3B38E79-1D61-2E4C-8D8A-1B2DDE3EB912}" destId="{B8A43D2B-AB34-F046-A23D-C23863991BCE}" srcOrd="0" destOrd="0" presId="urn:microsoft.com/office/officeart/2008/layout/HorizontalMultiLevelHierarchy"/>
    <dgm:cxn modelId="{6835A4D0-5E25-6040-BDA5-0A8167841DEA}" srcId="{AED58D66-B111-F745-88D3-FFD0CA1AE294}" destId="{125DEAE3-C2D3-B641-99FE-6A7A92FAB4D8}" srcOrd="0" destOrd="0" parTransId="{20E9165B-6C3C-F847-9F95-30A81268DA36}" sibTransId="{17D89C5B-5DDD-174E-BD08-3221F1A78EA5}"/>
    <dgm:cxn modelId="{44ACC1D4-9AB9-E846-944C-69C666872BB2}" srcId="{B5107BF9-BE69-F049-84FF-690601565A8C}" destId="{29B6F16A-22C5-8747-89AA-55980B71AA19}" srcOrd="2" destOrd="0" parTransId="{2E48084B-7B47-4548-ABD2-C45ED2198EC5}" sibTransId="{B0852489-2FE9-234A-9591-FB214FB4CA01}"/>
    <dgm:cxn modelId="{4F58DBDA-E0CF-B844-8AD3-1D61BC917A2B}" srcId="{E3B38E79-1D61-2E4C-8D8A-1B2DDE3EB912}" destId="{F7BF3946-DF91-B644-B96A-6B9D7180B303}" srcOrd="0" destOrd="0" parTransId="{FB2B4F9A-C28E-A34D-916A-B865222E2D8C}" sibTransId="{8B225F58-A023-9243-AFE1-766D773F00C4}"/>
    <dgm:cxn modelId="{571FE5E4-1268-0945-AD57-245A6028E083}" type="presOf" srcId="{FB2B4F9A-C28E-A34D-916A-B865222E2D8C}" destId="{F511352F-4BD3-394A-9AD3-1484518A4F7E}" srcOrd="1" destOrd="0" presId="urn:microsoft.com/office/officeart/2008/layout/HorizontalMultiLevelHierarchy"/>
    <dgm:cxn modelId="{1ACF88E7-CF86-2F49-AB5C-A72440313DAB}" type="presOf" srcId="{6F066B97-7DE6-BB4C-8EC5-E1A311752F9F}" destId="{88F5E116-7715-8149-BFDD-266B8BE98529}" srcOrd="0" destOrd="0" presId="urn:microsoft.com/office/officeart/2008/layout/HorizontalMultiLevelHierarchy"/>
    <dgm:cxn modelId="{5312E7F0-00EE-7542-A0D2-220F5309C3F1}" type="presOf" srcId="{513E2D58-86E9-8440-9D61-3B9A78D5F074}" destId="{E887B4B6-3F47-174A-BD22-7BF5373BC8C4}" srcOrd="1" destOrd="0" presId="urn:microsoft.com/office/officeart/2008/layout/HorizontalMultiLevelHierarchy"/>
    <dgm:cxn modelId="{703276F1-D550-7747-8AEE-DEB144E84EBF}" type="presOf" srcId="{20E9165B-6C3C-F847-9F95-30A81268DA36}" destId="{E18AB6EC-25F9-A248-B946-58403F7E6468}" srcOrd="0" destOrd="0" presId="urn:microsoft.com/office/officeart/2008/layout/HorizontalMultiLevelHierarchy"/>
    <dgm:cxn modelId="{53C211F4-7B50-3149-9520-8D17211C6B74}" srcId="{A0BC3842-8D60-4647-83FE-E0B15C22DB25}" destId="{BBCE4A91-80C5-C643-9CD5-EFB2CE13451A}" srcOrd="0" destOrd="0" parTransId="{68C14B41-B4AD-3C46-89DB-962AA22C99D7}" sibTransId="{5FD5527D-9F28-0041-BF2E-666690E72CE6}"/>
    <dgm:cxn modelId="{4C6310F8-CA0B-F845-A4FC-09A8D1855FD1}" srcId="{125DEAE3-C2D3-B641-99FE-6A7A92FAB4D8}" destId="{1AB47884-C5A5-7F40-8360-022973310079}" srcOrd="0" destOrd="0" parTransId="{34544AA5-1C18-9845-BABF-12F1FC349BC1}" sibTransId="{B1DAD94A-714C-6549-B70A-6AC82813E7E8}"/>
    <dgm:cxn modelId="{E2710BFD-777D-4549-94EE-483C476EBAAA}" srcId="{DA973125-44AB-4E4B-95C7-30D8E7966FF2}" destId="{B5849ADC-9498-6740-A727-93E8ED38D806}" srcOrd="0" destOrd="0" parTransId="{64078C56-5ED1-7B47-8A4D-5BFE2FBE6241}" sibTransId="{DCEE0CAE-6CA1-B14A-8593-D29B1B76D5D6}"/>
    <dgm:cxn modelId="{01FBFEFF-3DA0-CA47-A256-854C0E5C1527}" type="presOf" srcId="{4B9EEB77-CCFF-2F4A-9489-A32A5C1243A0}" destId="{075DFEB1-5A43-FE48-81E6-24A07C58F2F5}" srcOrd="1" destOrd="0" presId="urn:microsoft.com/office/officeart/2008/layout/HorizontalMultiLevelHierarchy"/>
    <dgm:cxn modelId="{52A7A730-D4F5-4042-A914-EE1A9517FC8C}" type="presParOf" srcId="{89709B13-7FF7-3E40-A27B-97CA00ED6151}" destId="{E07E2032-B854-ED4A-973E-03115777481B}" srcOrd="0" destOrd="0" presId="urn:microsoft.com/office/officeart/2008/layout/HorizontalMultiLevelHierarchy"/>
    <dgm:cxn modelId="{99D51F0B-6DFA-B24E-BC57-0501725C3773}" type="presParOf" srcId="{E07E2032-B854-ED4A-973E-03115777481B}" destId="{22D52CDD-DCE9-514E-9E3B-A5F9507D0566}" srcOrd="0" destOrd="0" presId="urn:microsoft.com/office/officeart/2008/layout/HorizontalMultiLevelHierarchy"/>
    <dgm:cxn modelId="{B1D8997F-16AC-704E-BC9E-34C6799075FC}" type="presParOf" srcId="{E07E2032-B854-ED4A-973E-03115777481B}" destId="{7A183AE4-57C9-2849-984C-A6DA998E0F67}" srcOrd="1" destOrd="0" presId="urn:microsoft.com/office/officeart/2008/layout/HorizontalMultiLevelHierarchy"/>
    <dgm:cxn modelId="{38DE8B9B-05F9-4E4A-810D-E2643C5B3060}" type="presParOf" srcId="{7A183AE4-57C9-2849-984C-A6DA998E0F67}" destId="{D5A3C8C4-C556-EA4C-8139-240C77F55E4C}" srcOrd="0" destOrd="0" presId="urn:microsoft.com/office/officeart/2008/layout/HorizontalMultiLevelHierarchy"/>
    <dgm:cxn modelId="{F87E0D52-A8A9-4E4C-9B57-9F4BD6E1DBA1}" type="presParOf" srcId="{D5A3C8C4-C556-EA4C-8139-240C77F55E4C}" destId="{075DFEB1-5A43-FE48-81E6-24A07C58F2F5}" srcOrd="0" destOrd="0" presId="urn:microsoft.com/office/officeart/2008/layout/HorizontalMultiLevelHierarchy"/>
    <dgm:cxn modelId="{12AD6336-DBBB-7945-900F-B6052A7D248E}" type="presParOf" srcId="{7A183AE4-57C9-2849-984C-A6DA998E0F67}" destId="{27147009-DEFF-C24B-A680-B72D1346B884}" srcOrd="1" destOrd="0" presId="urn:microsoft.com/office/officeart/2008/layout/HorizontalMultiLevelHierarchy"/>
    <dgm:cxn modelId="{57353B65-A6E8-8745-ADFF-DE96097286D9}" type="presParOf" srcId="{27147009-DEFF-C24B-A680-B72D1346B884}" destId="{0B81B9DB-096B-CD44-BDEA-2187A73251A3}" srcOrd="0" destOrd="0" presId="urn:microsoft.com/office/officeart/2008/layout/HorizontalMultiLevelHierarchy"/>
    <dgm:cxn modelId="{A894AA3B-022E-B644-8844-536EA6DFB4CC}" type="presParOf" srcId="{27147009-DEFF-C24B-A680-B72D1346B884}" destId="{1EF5779C-111E-AB43-92D6-8376EF60204E}" srcOrd="1" destOrd="0" presId="urn:microsoft.com/office/officeart/2008/layout/HorizontalMultiLevelHierarchy"/>
    <dgm:cxn modelId="{60FBD06B-43C8-7545-B6CB-FEDDB473CAD0}" type="presParOf" srcId="{1EF5779C-111E-AB43-92D6-8376EF60204E}" destId="{19E95AF5-8D35-7A4E-BC9E-B3829F9E8FF3}" srcOrd="0" destOrd="0" presId="urn:microsoft.com/office/officeart/2008/layout/HorizontalMultiLevelHierarchy"/>
    <dgm:cxn modelId="{7CF8F945-CD85-D24B-97A5-FDC9CB7D71B1}" type="presParOf" srcId="{19E95AF5-8D35-7A4E-BC9E-B3829F9E8FF3}" destId="{557904CA-43E0-8D43-AF1F-C2D2D9EE4EF3}" srcOrd="0" destOrd="0" presId="urn:microsoft.com/office/officeart/2008/layout/HorizontalMultiLevelHierarchy"/>
    <dgm:cxn modelId="{AEA67C5D-AF18-E24E-A8D8-DE64BFFCB50D}" type="presParOf" srcId="{1EF5779C-111E-AB43-92D6-8376EF60204E}" destId="{BE66BAA9-6A40-FE45-A329-7D90B24EF87D}" srcOrd="1" destOrd="0" presId="urn:microsoft.com/office/officeart/2008/layout/HorizontalMultiLevelHierarchy"/>
    <dgm:cxn modelId="{243CCE36-9BBD-7049-B2CD-3BED2E0D71B4}" type="presParOf" srcId="{BE66BAA9-6A40-FE45-A329-7D90B24EF87D}" destId="{B8A43D2B-AB34-F046-A23D-C23863991BCE}" srcOrd="0" destOrd="0" presId="urn:microsoft.com/office/officeart/2008/layout/HorizontalMultiLevelHierarchy"/>
    <dgm:cxn modelId="{B1206BB2-06F9-0F41-A23F-485A6F3878A0}" type="presParOf" srcId="{BE66BAA9-6A40-FE45-A329-7D90B24EF87D}" destId="{0B2F83DC-FDC6-7241-AB27-B9D946A6E9F9}" srcOrd="1" destOrd="0" presId="urn:microsoft.com/office/officeart/2008/layout/HorizontalMultiLevelHierarchy"/>
    <dgm:cxn modelId="{FFEE7CB4-A870-AA46-BB61-75276D519E32}" type="presParOf" srcId="{0B2F83DC-FDC6-7241-AB27-B9D946A6E9F9}" destId="{0353F1AA-5CF4-F94A-B5FA-850D37565CE7}" srcOrd="0" destOrd="0" presId="urn:microsoft.com/office/officeart/2008/layout/HorizontalMultiLevelHierarchy"/>
    <dgm:cxn modelId="{9745848B-4443-7748-8B88-2EA9A1B6EFC2}" type="presParOf" srcId="{0353F1AA-5CF4-F94A-B5FA-850D37565CE7}" destId="{F511352F-4BD3-394A-9AD3-1484518A4F7E}" srcOrd="0" destOrd="0" presId="urn:microsoft.com/office/officeart/2008/layout/HorizontalMultiLevelHierarchy"/>
    <dgm:cxn modelId="{FB6F9A0C-75D1-1D44-B4B7-895229DD3EE3}" type="presParOf" srcId="{0B2F83DC-FDC6-7241-AB27-B9D946A6E9F9}" destId="{BCDFB976-C455-3D40-AC8E-93CA8F8D5A0A}" srcOrd="1" destOrd="0" presId="urn:microsoft.com/office/officeart/2008/layout/HorizontalMultiLevelHierarchy"/>
    <dgm:cxn modelId="{F3E142BB-2E42-6D4C-9566-3C1FB689F13B}" type="presParOf" srcId="{BCDFB976-C455-3D40-AC8E-93CA8F8D5A0A}" destId="{44CB5148-9716-D145-82FC-68399049C741}" srcOrd="0" destOrd="0" presId="urn:microsoft.com/office/officeart/2008/layout/HorizontalMultiLevelHierarchy"/>
    <dgm:cxn modelId="{EB1D9108-43CB-304A-B620-155581788934}" type="presParOf" srcId="{BCDFB976-C455-3D40-AC8E-93CA8F8D5A0A}" destId="{6ED17969-EDCF-D344-9AD0-E9EAA52C9635}" srcOrd="1" destOrd="0" presId="urn:microsoft.com/office/officeart/2008/layout/HorizontalMultiLevelHierarchy"/>
    <dgm:cxn modelId="{7B21E24A-134C-CE48-AEBA-A16F3A324E1C}" type="presParOf" srcId="{7A183AE4-57C9-2849-984C-A6DA998E0F67}" destId="{C4C82D17-A666-964D-9E91-076A0E1717DC}" srcOrd="2" destOrd="0" presId="urn:microsoft.com/office/officeart/2008/layout/HorizontalMultiLevelHierarchy"/>
    <dgm:cxn modelId="{7B131C62-3634-4D4F-B34D-F767EC5DEEB7}" type="presParOf" srcId="{C4C82D17-A666-964D-9E91-076A0E1717DC}" destId="{1F3E8ED9-6B14-9B45-82F2-1B20F858874D}" srcOrd="0" destOrd="0" presId="urn:microsoft.com/office/officeart/2008/layout/HorizontalMultiLevelHierarchy"/>
    <dgm:cxn modelId="{FAA0F1B6-BF88-094B-B1CB-D46D775388BB}" type="presParOf" srcId="{7A183AE4-57C9-2849-984C-A6DA998E0F67}" destId="{DFF8715C-62F0-7349-AFEA-BD4D5C0C1BE3}" srcOrd="3" destOrd="0" presId="urn:microsoft.com/office/officeart/2008/layout/HorizontalMultiLevelHierarchy"/>
    <dgm:cxn modelId="{4E1A02C9-2BD0-F542-8F23-07B63789F055}" type="presParOf" srcId="{DFF8715C-62F0-7349-AFEA-BD4D5C0C1BE3}" destId="{4F6421CA-1BF3-1B42-BB1E-4A286137D8E0}" srcOrd="0" destOrd="0" presId="urn:microsoft.com/office/officeart/2008/layout/HorizontalMultiLevelHierarchy"/>
    <dgm:cxn modelId="{A8134E0C-4818-9A41-9BAA-1E12BF2C16EF}" type="presParOf" srcId="{DFF8715C-62F0-7349-AFEA-BD4D5C0C1BE3}" destId="{271ED05A-AF70-DC49-9135-46607B1249C9}" srcOrd="1" destOrd="0" presId="urn:microsoft.com/office/officeart/2008/layout/HorizontalMultiLevelHierarchy"/>
    <dgm:cxn modelId="{C0D456BC-09AC-E846-8673-38EC9C9D7121}" type="presParOf" srcId="{271ED05A-AF70-DC49-9135-46607B1249C9}" destId="{9F9DAE4B-F140-4044-B930-679C9B81EB74}" srcOrd="0" destOrd="0" presId="urn:microsoft.com/office/officeart/2008/layout/HorizontalMultiLevelHierarchy"/>
    <dgm:cxn modelId="{87A3706B-4079-DB4C-95B7-1CB95A3426C2}" type="presParOf" srcId="{9F9DAE4B-F140-4044-B930-679C9B81EB74}" destId="{934C0235-AF8C-4B4E-B404-BF193E65A0E2}" srcOrd="0" destOrd="0" presId="urn:microsoft.com/office/officeart/2008/layout/HorizontalMultiLevelHierarchy"/>
    <dgm:cxn modelId="{90CB117B-7055-0C4D-9CCA-9D0AFD557D2F}" type="presParOf" srcId="{271ED05A-AF70-DC49-9135-46607B1249C9}" destId="{C6B7527C-0947-FF48-937E-28CE4B56C583}" srcOrd="1" destOrd="0" presId="urn:microsoft.com/office/officeart/2008/layout/HorizontalMultiLevelHierarchy"/>
    <dgm:cxn modelId="{EF4F4C3B-72A4-9D43-8A16-62E5616C27E9}" type="presParOf" srcId="{C6B7527C-0947-FF48-937E-28CE4B56C583}" destId="{CD4D681B-018B-5941-B45F-BF8ABE942FF7}" srcOrd="0" destOrd="0" presId="urn:microsoft.com/office/officeart/2008/layout/HorizontalMultiLevelHierarchy"/>
    <dgm:cxn modelId="{B710AA52-076C-F946-8817-4A091AE720AF}" type="presParOf" srcId="{C6B7527C-0947-FF48-937E-28CE4B56C583}" destId="{854AACEF-27BA-4044-894A-7725BB724818}" srcOrd="1" destOrd="0" presId="urn:microsoft.com/office/officeart/2008/layout/HorizontalMultiLevelHierarchy"/>
    <dgm:cxn modelId="{3CA1E712-93A3-2645-B3BC-8729E0B7385A}" type="presParOf" srcId="{854AACEF-27BA-4044-894A-7725BB724818}" destId="{7E849F62-3FA3-1D42-90C1-28295923D5E2}" srcOrd="0" destOrd="0" presId="urn:microsoft.com/office/officeart/2008/layout/HorizontalMultiLevelHierarchy"/>
    <dgm:cxn modelId="{F8AECE4C-B605-B544-88E1-3BD32DF6CFE0}" type="presParOf" srcId="{7E849F62-3FA3-1D42-90C1-28295923D5E2}" destId="{FFF96901-C648-C844-9B8A-B3D3308820E0}" srcOrd="0" destOrd="0" presId="urn:microsoft.com/office/officeart/2008/layout/HorizontalMultiLevelHierarchy"/>
    <dgm:cxn modelId="{CC2B93F3-EB27-FB4B-9BD9-6F99BE14ED92}" type="presParOf" srcId="{854AACEF-27BA-4044-894A-7725BB724818}" destId="{E6CCB4F4-7450-964E-9A8B-02418F689B4F}" srcOrd="1" destOrd="0" presId="urn:microsoft.com/office/officeart/2008/layout/HorizontalMultiLevelHierarchy"/>
    <dgm:cxn modelId="{D52D1FF4-65C2-8640-9E48-37DAA28F3D3D}" type="presParOf" srcId="{E6CCB4F4-7450-964E-9A8B-02418F689B4F}" destId="{EBDFE40A-655B-5545-86CF-7DD634A83759}" srcOrd="0" destOrd="0" presId="urn:microsoft.com/office/officeart/2008/layout/HorizontalMultiLevelHierarchy"/>
    <dgm:cxn modelId="{E7EA5E9B-4E55-AF46-B7AB-CFFC92A33C58}" type="presParOf" srcId="{E6CCB4F4-7450-964E-9A8B-02418F689B4F}" destId="{C4D9D731-037A-9141-AFDB-FBA642D2D1C9}" srcOrd="1" destOrd="0" presId="urn:microsoft.com/office/officeart/2008/layout/HorizontalMultiLevelHierarchy"/>
    <dgm:cxn modelId="{D00E4B6B-4594-4E46-A658-F26983C6424A}" type="presParOf" srcId="{7A183AE4-57C9-2849-984C-A6DA998E0F67}" destId="{2C7A2BB3-6940-284D-9762-C143C5879BBE}" srcOrd="4" destOrd="0" presId="urn:microsoft.com/office/officeart/2008/layout/HorizontalMultiLevelHierarchy"/>
    <dgm:cxn modelId="{E3D92831-2A02-D247-AFD9-0A0E22A85EBE}" type="presParOf" srcId="{2C7A2BB3-6940-284D-9762-C143C5879BBE}" destId="{6E01A9F3-0F99-E546-AD99-098CF6E12201}" srcOrd="0" destOrd="0" presId="urn:microsoft.com/office/officeart/2008/layout/HorizontalMultiLevelHierarchy"/>
    <dgm:cxn modelId="{DE0DCE55-EF8B-F140-9611-A712C5F3A3F2}" type="presParOf" srcId="{7A183AE4-57C9-2849-984C-A6DA998E0F67}" destId="{8AAF2A2E-2C26-3546-B791-68899DC0F0DD}" srcOrd="5" destOrd="0" presId="urn:microsoft.com/office/officeart/2008/layout/HorizontalMultiLevelHierarchy"/>
    <dgm:cxn modelId="{86C58BB4-8613-DB40-81C3-200F2E2AA31F}" type="presParOf" srcId="{8AAF2A2E-2C26-3546-B791-68899DC0F0DD}" destId="{B9223B97-3D13-5B4C-8EB4-110CBC1B41EA}" srcOrd="0" destOrd="0" presId="urn:microsoft.com/office/officeart/2008/layout/HorizontalMultiLevelHierarchy"/>
    <dgm:cxn modelId="{FB3DEE79-8EAA-D846-8EBE-BD9B8ABBA7A7}" type="presParOf" srcId="{8AAF2A2E-2C26-3546-B791-68899DC0F0DD}" destId="{0B4693BA-EDF1-4044-8940-199BCF4BEC97}" srcOrd="1" destOrd="0" presId="urn:microsoft.com/office/officeart/2008/layout/HorizontalMultiLevelHierarchy"/>
    <dgm:cxn modelId="{FD160EE3-1059-0B4F-ABCA-2C7DB8C8B2FB}" type="presParOf" srcId="{0B4693BA-EDF1-4044-8940-199BCF4BEC97}" destId="{E3C762A8-6571-0A43-B499-D7559118527A}" srcOrd="0" destOrd="0" presId="urn:microsoft.com/office/officeart/2008/layout/HorizontalMultiLevelHierarchy"/>
    <dgm:cxn modelId="{9E8E6C73-37F7-574C-8E9B-5D437D71A414}" type="presParOf" srcId="{E3C762A8-6571-0A43-B499-D7559118527A}" destId="{E887B4B6-3F47-174A-BD22-7BF5373BC8C4}" srcOrd="0" destOrd="0" presId="urn:microsoft.com/office/officeart/2008/layout/HorizontalMultiLevelHierarchy"/>
    <dgm:cxn modelId="{5DEB005B-70E7-7B40-94FB-4E8890019B30}" type="presParOf" srcId="{0B4693BA-EDF1-4044-8940-199BCF4BEC97}" destId="{DAFD7EC9-31E1-B949-B690-ED29E3F0927B}" srcOrd="1" destOrd="0" presId="urn:microsoft.com/office/officeart/2008/layout/HorizontalMultiLevelHierarchy"/>
    <dgm:cxn modelId="{EB75564D-7030-7C42-B1D0-DBCC9977B858}" type="presParOf" srcId="{DAFD7EC9-31E1-B949-B690-ED29E3F0927B}" destId="{92FDD0D1-E882-BA4D-B489-4E18D1ACD48C}" srcOrd="0" destOrd="0" presId="urn:microsoft.com/office/officeart/2008/layout/HorizontalMultiLevelHierarchy"/>
    <dgm:cxn modelId="{51AD9302-6528-334D-AAB2-A7A7A503DC0B}" type="presParOf" srcId="{DAFD7EC9-31E1-B949-B690-ED29E3F0927B}" destId="{6B527871-1A1D-E24B-B129-313C3B872E1C}" srcOrd="1" destOrd="0" presId="urn:microsoft.com/office/officeart/2008/layout/HorizontalMultiLevelHierarchy"/>
    <dgm:cxn modelId="{8F395064-ECA9-BD44-AB45-2B4EEBD2B866}" type="presParOf" srcId="{6B527871-1A1D-E24B-B129-313C3B872E1C}" destId="{2DC50993-34E2-474B-98A9-01FE44A6254B}" srcOrd="0" destOrd="0" presId="urn:microsoft.com/office/officeart/2008/layout/HorizontalMultiLevelHierarchy"/>
    <dgm:cxn modelId="{AB125E0A-AA92-6443-AC53-39A3F9C1D99D}" type="presParOf" srcId="{2DC50993-34E2-474B-98A9-01FE44A6254B}" destId="{DF7F0760-C6AA-5745-952F-0A6774EE26D1}" srcOrd="0" destOrd="0" presId="urn:microsoft.com/office/officeart/2008/layout/HorizontalMultiLevelHierarchy"/>
    <dgm:cxn modelId="{9B6D1BE5-55C4-064C-9DF6-5404907AD8CB}" type="presParOf" srcId="{6B527871-1A1D-E24B-B129-313C3B872E1C}" destId="{27618F74-154A-634D-9C2A-9C0AF934D983}" srcOrd="1" destOrd="0" presId="urn:microsoft.com/office/officeart/2008/layout/HorizontalMultiLevelHierarchy"/>
    <dgm:cxn modelId="{A5E06A64-BEC5-4743-B2AA-E67F6ACA93DC}" type="presParOf" srcId="{27618F74-154A-634D-9C2A-9C0AF934D983}" destId="{26C31615-921A-F545-A3CE-FAA76ECE27A6}" srcOrd="0" destOrd="0" presId="urn:microsoft.com/office/officeart/2008/layout/HorizontalMultiLevelHierarchy"/>
    <dgm:cxn modelId="{13A98519-68B4-CA43-920D-F1B8A04B27E9}" type="presParOf" srcId="{27618F74-154A-634D-9C2A-9C0AF934D983}" destId="{2972C65B-0C0F-7740-A35E-2ED788FE5A61}" srcOrd="1" destOrd="0" presId="urn:microsoft.com/office/officeart/2008/layout/HorizontalMultiLevelHierarchy"/>
    <dgm:cxn modelId="{DE1BDDF3-3B3C-BA43-87DF-377FFA0269EF}" type="presParOf" srcId="{7A183AE4-57C9-2849-984C-A6DA998E0F67}" destId="{88F5E116-7715-8149-BFDD-266B8BE98529}" srcOrd="6" destOrd="0" presId="urn:microsoft.com/office/officeart/2008/layout/HorizontalMultiLevelHierarchy"/>
    <dgm:cxn modelId="{D996DD72-0587-6B41-A640-3709627C5470}" type="presParOf" srcId="{88F5E116-7715-8149-BFDD-266B8BE98529}" destId="{7D0B324F-D224-1445-AF89-AE65DE6A58DD}" srcOrd="0" destOrd="0" presId="urn:microsoft.com/office/officeart/2008/layout/HorizontalMultiLevelHierarchy"/>
    <dgm:cxn modelId="{CDB8933F-1AED-1546-BB0A-FF27A6C1497C}" type="presParOf" srcId="{7A183AE4-57C9-2849-984C-A6DA998E0F67}" destId="{685513CF-7176-F54E-AE20-4616F2A40BD4}" srcOrd="7" destOrd="0" presId="urn:microsoft.com/office/officeart/2008/layout/HorizontalMultiLevelHierarchy"/>
    <dgm:cxn modelId="{CB249932-C4A3-F94E-A35D-D09757C80860}" type="presParOf" srcId="{685513CF-7176-F54E-AE20-4616F2A40BD4}" destId="{FFEAC813-52E0-8A44-A526-C1D8879C87F1}" srcOrd="0" destOrd="0" presId="urn:microsoft.com/office/officeart/2008/layout/HorizontalMultiLevelHierarchy"/>
    <dgm:cxn modelId="{9A19735C-9416-E14E-9F8E-CB17C431EEB4}" type="presParOf" srcId="{685513CF-7176-F54E-AE20-4616F2A40BD4}" destId="{48760F11-2181-0040-9EF0-3AB76F860800}" srcOrd="1" destOrd="0" presId="urn:microsoft.com/office/officeart/2008/layout/HorizontalMultiLevelHierarchy"/>
    <dgm:cxn modelId="{E059948C-068E-3C4E-B96C-0BFB65ACC543}" type="presParOf" srcId="{48760F11-2181-0040-9EF0-3AB76F860800}" destId="{9F87699F-5758-DB42-B8A2-746D884157C5}" srcOrd="0" destOrd="0" presId="urn:microsoft.com/office/officeart/2008/layout/HorizontalMultiLevelHierarchy"/>
    <dgm:cxn modelId="{18B659CA-1273-EE43-822F-FAA652843861}" type="presParOf" srcId="{9F87699F-5758-DB42-B8A2-746D884157C5}" destId="{20F36E35-FAE7-F146-8F1E-357E67C8014F}" srcOrd="0" destOrd="0" presId="urn:microsoft.com/office/officeart/2008/layout/HorizontalMultiLevelHierarchy"/>
    <dgm:cxn modelId="{6A83FAA0-ECA7-2F4A-A4B0-89BAFE904B2A}" type="presParOf" srcId="{48760F11-2181-0040-9EF0-3AB76F860800}" destId="{0D0006FE-1958-D345-8600-74F4D8383725}" srcOrd="1" destOrd="0" presId="urn:microsoft.com/office/officeart/2008/layout/HorizontalMultiLevelHierarchy"/>
    <dgm:cxn modelId="{9525631C-77CB-D34A-B768-977CCA957A94}" type="presParOf" srcId="{0D0006FE-1958-D345-8600-74F4D8383725}" destId="{BCD41EBB-B942-E749-8683-925EB2F72C7A}" srcOrd="0" destOrd="0" presId="urn:microsoft.com/office/officeart/2008/layout/HorizontalMultiLevelHierarchy"/>
    <dgm:cxn modelId="{31F5EBED-F59B-254D-BAB3-B580C30EBFE5}" type="presParOf" srcId="{0D0006FE-1958-D345-8600-74F4D8383725}" destId="{677FE9C9-4B94-0B4B-8E4E-9CEBE41E4436}" srcOrd="1" destOrd="0" presId="urn:microsoft.com/office/officeart/2008/layout/HorizontalMultiLevelHierarchy"/>
    <dgm:cxn modelId="{842ECEBD-E9C0-F04C-8E80-C9289BEA5599}" type="presParOf" srcId="{677FE9C9-4B94-0B4B-8E4E-9CEBE41E4436}" destId="{A9DEB26C-0D75-AA4D-B9AE-DD5AD15E9B31}" srcOrd="0" destOrd="0" presId="urn:microsoft.com/office/officeart/2008/layout/HorizontalMultiLevelHierarchy"/>
    <dgm:cxn modelId="{4A95BDBB-3AF0-1C49-BC71-8ABE1844425F}" type="presParOf" srcId="{A9DEB26C-0D75-AA4D-B9AE-DD5AD15E9B31}" destId="{2657986E-5954-EA41-A578-6FB82021AA32}" srcOrd="0" destOrd="0" presId="urn:microsoft.com/office/officeart/2008/layout/HorizontalMultiLevelHierarchy"/>
    <dgm:cxn modelId="{BEEEF500-9C48-E146-8F5D-626A47C45D06}" type="presParOf" srcId="{677FE9C9-4B94-0B4B-8E4E-9CEBE41E4436}" destId="{350CF741-D51F-6D44-A7F9-2AAAD1DCBB8B}" srcOrd="1" destOrd="0" presId="urn:microsoft.com/office/officeart/2008/layout/HorizontalMultiLevelHierarchy"/>
    <dgm:cxn modelId="{49D86C9C-C5CD-444C-BEA9-22F1531119BD}" type="presParOf" srcId="{350CF741-D51F-6D44-A7F9-2AAAD1DCBB8B}" destId="{6AEDD834-58B5-A54C-BE40-817621EE14A2}" srcOrd="0" destOrd="0" presId="urn:microsoft.com/office/officeart/2008/layout/HorizontalMultiLevelHierarchy"/>
    <dgm:cxn modelId="{78CBFF77-94D8-874C-9FCD-07395F121030}" type="presParOf" srcId="{350CF741-D51F-6D44-A7F9-2AAAD1DCBB8B}" destId="{925A8B31-5F82-CD4B-9CC3-0E2439D4BA71}" srcOrd="1" destOrd="0" presId="urn:microsoft.com/office/officeart/2008/layout/HorizontalMultiLevelHierarchy"/>
    <dgm:cxn modelId="{1E2DAAA0-4947-D146-A05C-63C1335651E8}" type="presParOf" srcId="{7A183AE4-57C9-2849-984C-A6DA998E0F67}" destId="{4E3865B8-39E8-6140-8CCC-82AF0CCF2EBA}" srcOrd="8" destOrd="0" presId="urn:microsoft.com/office/officeart/2008/layout/HorizontalMultiLevelHierarchy"/>
    <dgm:cxn modelId="{E98A5E37-F0CE-F74D-B6A0-F3327875FD36}" type="presParOf" srcId="{4E3865B8-39E8-6140-8CCC-82AF0CCF2EBA}" destId="{029CF89E-4002-7F49-8FB9-9AA08ED48F13}" srcOrd="0" destOrd="0" presId="urn:microsoft.com/office/officeart/2008/layout/HorizontalMultiLevelHierarchy"/>
    <dgm:cxn modelId="{EA260992-BE0B-B049-AC5C-6DEF53E36E9F}" type="presParOf" srcId="{7A183AE4-57C9-2849-984C-A6DA998E0F67}" destId="{2BD10C1E-925B-7745-A103-4F636A218F64}" srcOrd="9" destOrd="0" presId="urn:microsoft.com/office/officeart/2008/layout/HorizontalMultiLevelHierarchy"/>
    <dgm:cxn modelId="{4E018B3B-0001-FE48-BA66-D1CEA2A1211E}" type="presParOf" srcId="{2BD10C1E-925B-7745-A103-4F636A218F64}" destId="{BD784BB0-70EB-F149-A1FD-16320EB93B03}" srcOrd="0" destOrd="0" presId="urn:microsoft.com/office/officeart/2008/layout/HorizontalMultiLevelHierarchy"/>
    <dgm:cxn modelId="{9EDD09F6-F384-9E4A-A92A-28EA093C4574}" type="presParOf" srcId="{2BD10C1E-925B-7745-A103-4F636A218F64}" destId="{A518F2BA-AC6F-B547-8164-F35620606CFC}" srcOrd="1" destOrd="0" presId="urn:microsoft.com/office/officeart/2008/layout/HorizontalMultiLevelHierarchy"/>
    <dgm:cxn modelId="{E1A20DDC-BEC2-8541-9375-AD9C998DC988}" type="presParOf" srcId="{A518F2BA-AC6F-B547-8164-F35620606CFC}" destId="{E18AB6EC-25F9-A248-B946-58403F7E6468}" srcOrd="0" destOrd="0" presId="urn:microsoft.com/office/officeart/2008/layout/HorizontalMultiLevelHierarchy"/>
    <dgm:cxn modelId="{FB89F29D-9535-D54A-9E2F-4A92CA19B78D}" type="presParOf" srcId="{E18AB6EC-25F9-A248-B946-58403F7E6468}" destId="{E0446C7A-8AC5-6C4F-A55B-6B40129A5F2F}" srcOrd="0" destOrd="0" presId="urn:microsoft.com/office/officeart/2008/layout/HorizontalMultiLevelHierarchy"/>
    <dgm:cxn modelId="{12C9A2FD-50CC-9249-ADC7-467B1D1D82F7}" type="presParOf" srcId="{A518F2BA-AC6F-B547-8164-F35620606CFC}" destId="{A85DC292-0131-C844-8571-86864A320AB6}" srcOrd="1" destOrd="0" presId="urn:microsoft.com/office/officeart/2008/layout/HorizontalMultiLevelHierarchy"/>
    <dgm:cxn modelId="{022140D4-DD67-1F4F-855D-28DFF0B65B0A}" type="presParOf" srcId="{A85DC292-0131-C844-8571-86864A320AB6}" destId="{A79B1B56-353B-5F44-9225-4DF9B91264D0}" srcOrd="0" destOrd="0" presId="urn:microsoft.com/office/officeart/2008/layout/HorizontalMultiLevelHierarchy"/>
    <dgm:cxn modelId="{0E3AA6E5-9F61-764F-942D-1B30C56D2A3A}" type="presParOf" srcId="{A85DC292-0131-C844-8571-86864A320AB6}" destId="{A02E5B6C-8A36-0242-941A-E36C6EE36D2B}" srcOrd="1" destOrd="0" presId="urn:microsoft.com/office/officeart/2008/layout/HorizontalMultiLevelHierarchy"/>
    <dgm:cxn modelId="{E805746F-8B66-E143-A06E-F7BBBDB787D7}" type="presParOf" srcId="{A02E5B6C-8A36-0242-941A-E36C6EE36D2B}" destId="{87149A69-0323-6A4C-8FC6-37A64C36E5E0}" srcOrd="0" destOrd="0" presId="urn:microsoft.com/office/officeart/2008/layout/HorizontalMultiLevelHierarchy"/>
    <dgm:cxn modelId="{CA8D4749-7C68-B64C-8A2E-ED32A9F38B6A}" type="presParOf" srcId="{87149A69-0323-6A4C-8FC6-37A64C36E5E0}" destId="{4CC1A42C-138E-314D-A0A6-DF0AF31912F0}" srcOrd="0" destOrd="0" presId="urn:microsoft.com/office/officeart/2008/layout/HorizontalMultiLevelHierarchy"/>
    <dgm:cxn modelId="{02094770-83F4-884C-A16A-BC35C5917873}" type="presParOf" srcId="{A02E5B6C-8A36-0242-941A-E36C6EE36D2B}" destId="{6F8194C0-A01F-4943-900A-C185E628DDEC}" srcOrd="1" destOrd="0" presId="urn:microsoft.com/office/officeart/2008/layout/HorizontalMultiLevelHierarchy"/>
    <dgm:cxn modelId="{0C9952C0-4EA5-6C45-8C2E-EDB4726B65F1}" type="presParOf" srcId="{6F8194C0-A01F-4943-900A-C185E628DDEC}" destId="{7C752E3B-8466-F94A-B098-2F356E29233F}" srcOrd="0" destOrd="0" presId="urn:microsoft.com/office/officeart/2008/layout/HorizontalMultiLevelHierarchy"/>
    <dgm:cxn modelId="{7B5293F3-B31F-124E-BE85-0B2D10E4418C}" type="presParOf" srcId="{6F8194C0-A01F-4943-900A-C185E628DDEC}" destId="{06B625F8-BCD8-354E-BB17-6B7EB652159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49A69-0323-6A4C-8FC6-37A64C36E5E0}">
      <dsp:nvSpPr>
        <dsp:cNvPr id="0" name=""/>
        <dsp:cNvSpPr/>
      </dsp:nvSpPr>
      <dsp:spPr>
        <a:xfrm>
          <a:off x="5629743" y="4249658"/>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7428" y="4284973"/>
        <a:ext cx="20808" cy="20808"/>
      </dsp:txXfrm>
    </dsp:sp>
    <dsp:sp modelId="{E18AB6EC-25F9-A248-B946-58403F7E6468}">
      <dsp:nvSpPr>
        <dsp:cNvPr id="0" name=""/>
        <dsp:cNvSpPr/>
      </dsp:nvSpPr>
      <dsp:spPr>
        <a:xfrm>
          <a:off x="3132674" y="4249658"/>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0359" y="4284973"/>
        <a:ext cx="20808" cy="20808"/>
      </dsp:txXfrm>
    </dsp:sp>
    <dsp:sp modelId="{4E3865B8-39E8-6140-8CCC-82AF0CCF2EBA}">
      <dsp:nvSpPr>
        <dsp:cNvPr id="0" name=""/>
        <dsp:cNvSpPr/>
      </dsp:nvSpPr>
      <dsp:spPr>
        <a:xfrm>
          <a:off x="635605" y="2709333"/>
          <a:ext cx="416178" cy="1586044"/>
        </a:xfrm>
        <a:custGeom>
          <a:avLst/>
          <a:gdLst/>
          <a:ahLst/>
          <a:cxnLst/>
          <a:rect l="0" t="0" r="0" b="0"/>
          <a:pathLst>
            <a:path>
              <a:moveTo>
                <a:pt x="0" y="0"/>
              </a:moveTo>
              <a:lnTo>
                <a:pt x="208089" y="0"/>
              </a:lnTo>
              <a:lnTo>
                <a:pt x="208089" y="1586044"/>
              </a:lnTo>
              <a:lnTo>
                <a:pt x="416178" y="1586044"/>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2700" y="3461362"/>
        <a:ext cx="81986" cy="81986"/>
      </dsp:txXfrm>
    </dsp:sp>
    <dsp:sp modelId="{A9DEB26C-0D75-AA4D-B9AE-DD5AD15E9B31}">
      <dsp:nvSpPr>
        <dsp:cNvPr id="0" name=""/>
        <dsp:cNvSpPr/>
      </dsp:nvSpPr>
      <dsp:spPr>
        <a:xfrm>
          <a:off x="5629743" y="3456635"/>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7428" y="3491951"/>
        <a:ext cx="20808" cy="20808"/>
      </dsp:txXfrm>
    </dsp:sp>
    <dsp:sp modelId="{9F87699F-5758-DB42-B8A2-746D884157C5}">
      <dsp:nvSpPr>
        <dsp:cNvPr id="0" name=""/>
        <dsp:cNvSpPr/>
      </dsp:nvSpPr>
      <dsp:spPr>
        <a:xfrm>
          <a:off x="3132674" y="3456635"/>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0359" y="3491951"/>
        <a:ext cx="20808" cy="20808"/>
      </dsp:txXfrm>
    </dsp:sp>
    <dsp:sp modelId="{88F5E116-7715-8149-BFDD-266B8BE98529}">
      <dsp:nvSpPr>
        <dsp:cNvPr id="0" name=""/>
        <dsp:cNvSpPr/>
      </dsp:nvSpPr>
      <dsp:spPr>
        <a:xfrm>
          <a:off x="635605" y="2709333"/>
          <a:ext cx="416178" cy="793022"/>
        </a:xfrm>
        <a:custGeom>
          <a:avLst/>
          <a:gdLst/>
          <a:ahLst/>
          <a:cxnLst/>
          <a:rect l="0" t="0" r="0" b="0"/>
          <a:pathLst>
            <a:path>
              <a:moveTo>
                <a:pt x="0" y="0"/>
              </a:moveTo>
              <a:lnTo>
                <a:pt x="208089" y="0"/>
              </a:lnTo>
              <a:lnTo>
                <a:pt x="208089" y="793022"/>
              </a:lnTo>
              <a:lnTo>
                <a:pt x="416178" y="793022"/>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1304" y="3083454"/>
        <a:ext cx="44779" cy="44779"/>
      </dsp:txXfrm>
    </dsp:sp>
    <dsp:sp modelId="{2DC50993-34E2-474B-98A9-01FE44A6254B}">
      <dsp:nvSpPr>
        <dsp:cNvPr id="0" name=""/>
        <dsp:cNvSpPr/>
      </dsp:nvSpPr>
      <dsp:spPr>
        <a:xfrm>
          <a:off x="5629743" y="2663613"/>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7428" y="2698929"/>
        <a:ext cx="20808" cy="20808"/>
      </dsp:txXfrm>
    </dsp:sp>
    <dsp:sp modelId="{E3C762A8-6571-0A43-B499-D7559118527A}">
      <dsp:nvSpPr>
        <dsp:cNvPr id="0" name=""/>
        <dsp:cNvSpPr/>
      </dsp:nvSpPr>
      <dsp:spPr>
        <a:xfrm>
          <a:off x="3132674" y="2663613"/>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0359" y="2698929"/>
        <a:ext cx="20808" cy="20808"/>
      </dsp:txXfrm>
    </dsp:sp>
    <dsp:sp modelId="{2C7A2BB3-6940-284D-9762-C143C5879BBE}">
      <dsp:nvSpPr>
        <dsp:cNvPr id="0" name=""/>
        <dsp:cNvSpPr/>
      </dsp:nvSpPr>
      <dsp:spPr>
        <a:xfrm>
          <a:off x="635605" y="2663613"/>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3290" y="2698929"/>
        <a:ext cx="20808" cy="20808"/>
      </dsp:txXfrm>
    </dsp:sp>
    <dsp:sp modelId="{7E849F62-3FA3-1D42-90C1-28295923D5E2}">
      <dsp:nvSpPr>
        <dsp:cNvPr id="0" name=""/>
        <dsp:cNvSpPr/>
      </dsp:nvSpPr>
      <dsp:spPr>
        <a:xfrm>
          <a:off x="5629743" y="1870591"/>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7428" y="1905906"/>
        <a:ext cx="20808" cy="20808"/>
      </dsp:txXfrm>
    </dsp:sp>
    <dsp:sp modelId="{9F9DAE4B-F140-4044-B930-679C9B81EB74}">
      <dsp:nvSpPr>
        <dsp:cNvPr id="0" name=""/>
        <dsp:cNvSpPr/>
      </dsp:nvSpPr>
      <dsp:spPr>
        <a:xfrm>
          <a:off x="3132674" y="1870591"/>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0359" y="1905906"/>
        <a:ext cx="20808" cy="20808"/>
      </dsp:txXfrm>
    </dsp:sp>
    <dsp:sp modelId="{C4C82D17-A666-964D-9E91-076A0E1717DC}">
      <dsp:nvSpPr>
        <dsp:cNvPr id="0" name=""/>
        <dsp:cNvSpPr/>
      </dsp:nvSpPr>
      <dsp:spPr>
        <a:xfrm>
          <a:off x="635605" y="1916311"/>
          <a:ext cx="416178" cy="793022"/>
        </a:xfrm>
        <a:custGeom>
          <a:avLst/>
          <a:gdLst/>
          <a:ahLst/>
          <a:cxnLst/>
          <a:rect l="0" t="0" r="0" b="0"/>
          <a:pathLst>
            <a:path>
              <a:moveTo>
                <a:pt x="0" y="793022"/>
              </a:moveTo>
              <a:lnTo>
                <a:pt x="208089" y="793022"/>
              </a:lnTo>
              <a:lnTo>
                <a:pt x="208089" y="0"/>
              </a:lnTo>
              <a:lnTo>
                <a:pt x="416178" y="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1304" y="2290432"/>
        <a:ext cx="44779" cy="44779"/>
      </dsp:txXfrm>
    </dsp:sp>
    <dsp:sp modelId="{0353F1AA-5CF4-F94A-B5FA-850D37565CE7}">
      <dsp:nvSpPr>
        <dsp:cNvPr id="0" name=""/>
        <dsp:cNvSpPr/>
      </dsp:nvSpPr>
      <dsp:spPr>
        <a:xfrm>
          <a:off x="5629743" y="1077568"/>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27428" y="1112884"/>
        <a:ext cx="20808" cy="20808"/>
      </dsp:txXfrm>
    </dsp:sp>
    <dsp:sp modelId="{19E95AF5-8D35-7A4E-BC9E-B3829F9E8FF3}">
      <dsp:nvSpPr>
        <dsp:cNvPr id="0" name=""/>
        <dsp:cNvSpPr/>
      </dsp:nvSpPr>
      <dsp:spPr>
        <a:xfrm>
          <a:off x="3132674" y="1077568"/>
          <a:ext cx="416178" cy="91440"/>
        </a:xfrm>
        <a:custGeom>
          <a:avLst/>
          <a:gdLst/>
          <a:ahLst/>
          <a:cxnLst/>
          <a:rect l="0" t="0" r="0" b="0"/>
          <a:pathLst>
            <a:path>
              <a:moveTo>
                <a:pt x="0" y="45720"/>
              </a:moveTo>
              <a:lnTo>
                <a:pt x="416178" y="4572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0359" y="1112884"/>
        <a:ext cx="20808" cy="20808"/>
      </dsp:txXfrm>
    </dsp:sp>
    <dsp:sp modelId="{D5A3C8C4-C556-EA4C-8139-240C77F55E4C}">
      <dsp:nvSpPr>
        <dsp:cNvPr id="0" name=""/>
        <dsp:cNvSpPr/>
      </dsp:nvSpPr>
      <dsp:spPr>
        <a:xfrm>
          <a:off x="635605" y="1123288"/>
          <a:ext cx="416178" cy="1586044"/>
        </a:xfrm>
        <a:custGeom>
          <a:avLst/>
          <a:gdLst/>
          <a:ahLst/>
          <a:cxnLst/>
          <a:rect l="0" t="0" r="0" b="0"/>
          <a:pathLst>
            <a:path>
              <a:moveTo>
                <a:pt x="0" y="1586044"/>
              </a:moveTo>
              <a:lnTo>
                <a:pt x="208089" y="1586044"/>
              </a:lnTo>
              <a:lnTo>
                <a:pt x="208089" y="0"/>
              </a:lnTo>
              <a:lnTo>
                <a:pt x="416178" y="0"/>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2700" y="1875317"/>
        <a:ext cx="81986" cy="81986"/>
      </dsp:txXfrm>
    </dsp:sp>
    <dsp:sp modelId="{22D52CDD-DCE9-514E-9E3B-A5F9507D0566}">
      <dsp:nvSpPr>
        <dsp:cNvPr id="0" name=""/>
        <dsp:cNvSpPr/>
      </dsp:nvSpPr>
      <dsp:spPr>
        <a:xfrm rot="16200000">
          <a:off x="-1351124" y="2392124"/>
          <a:ext cx="3339041" cy="634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b="1" kern="1200" dirty="0"/>
            <a:t>SP REFOCUSING</a:t>
          </a:r>
        </a:p>
      </dsp:txBody>
      <dsp:txXfrm>
        <a:off x="-1351124" y="2392124"/>
        <a:ext cx="3339041" cy="634417"/>
      </dsp:txXfrm>
    </dsp:sp>
    <dsp:sp modelId="{0B81B9DB-096B-CD44-BDEA-2187A73251A3}">
      <dsp:nvSpPr>
        <dsp:cNvPr id="0" name=""/>
        <dsp:cNvSpPr/>
      </dsp:nvSpPr>
      <dsp:spPr>
        <a:xfrm>
          <a:off x="1051783" y="806079"/>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FRONTIER MISSION</a:t>
          </a:r>
        </a:p>
      </dsp:txBody>
      <dsp:txXfrm>
        <a:off x="1051783" y="806079"/>
        <a:ext cx="2080890" cy="634417"/>
      </dsp:txXfrm>
    </dsp:sp>
    <dsp:sp modelId="{B8A43D2B-AB34-F046-A23D-C23863991BCE}">
      <dsp:nvSpPr>
        <dsp:cNvPr id="0" name=""/>
        <dsp:cNvSpPr/>
      </dsp:nvSpPr>
      <dsp:spPr>
        <a:xfrm>
          <a:off x="3548852" y="806079"/>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All Department; coordinated by GM, EV, Min. Sec.</a:t>
          </a:r>
        </a:p>
      </dsp:txBody>
      <dsp:txXfrm>
        <a:off x="3548852" y="806079"/>
        <a:ext cx="2080890" cy="634417"/>
      </dsp:txXfrm>
    </dsp:sp>
    <dsp:sp modelId="{44CB5148-9716-D145-82FC-68399049C741}">
      <dsp:nvSpPr>
        <dsp:cNvPr id="0" name=""/>
        <dsp:cNvSpPr/>
      </dsp:nvSpPr>
      <dsp:spPr>
        <a:xfrm>
          <a:off x="6045921" y="806079"/>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Boosting Mission in unentered areas</a:t>
          </a:r>
        </a:p>
      </dsp:txBody>
      <dsp:txXfrm>
        <a:off x="6045921" y="806079"/>
        <a:ext cx="2080890" cy="634417"/>
      </dsp:txXfrm>
    </dsp:sp>
    <dsp:sp modelId="{4F6421CA-1BF3-1B42-BB1E-4A286137D8E0}">
      <dsp:nvSpPr>
        <dsp:cNvPr id="0" name=""/>
        <dsp:cNvSpPr/>
      </dsp:nvSpPr>
      <dsp:spPr>
        <a:xfrm>
          <a:off x="1051783" y="1599102"/>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YOUTH LEADERSHIP DEVELOPMENT</a:t>
          </a:r>
        </a:p>
      </dsp:txBody>
      <dsp:txXfrm>
        <a:off x="1051783" y="1599102"/>
        <a:ext cx="2080890" cy="634417"/>
      </dsp:txXfrm>
    </dsp:sp>
    <dsp:sp modelId="{CD4D681B-018B-5941-B45F-BF8ABE942FF7}">
      <dsp:nvSpPr>
        <dsp:cNvPr id="0" name=""/>
        <dsp:cNvSpPr/>
      </dsp:nvSpPr>
      <dsp:spPr>
        <a:xfrm>
          <a:off x="3548852" y="1599102"/>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YM, PCM, WM &amp; WAD-LEAD</a:t>
          </a:r>
        </a:p>
      </dsp:txBody>
      <dsp:txXfrm>
        <a:off x="3548852" y="1599102"/>
        <a:ext cx="2080890" cy="634417"/>
      </dsp:txXfrm>
    </dsp:sp>
    <dsp:sp modelId="{EBDFE40A-655B-5545-86CF-7DD634A83759}">
      <dsp:nvSpPr>
        <dsp:cNvPr id="0" name=""/>
        <dsp:cNvSpPr/>
      </dsp:nvSpPr>
      <dsp:spPr>
        <a:xfrm>
          <a:off x="6045921" y="1599102"/>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Youth's leadership, communication, collaboration, decision-making, and creativity capacities</a:t>
          </a:r>
        </a:p>
      </dsp:txBody>
      <dsp:txXfrm>
        <a:off x="6045921" y="1599102"/>
        <a:ext cx="2080890" cy="634417"/>
      </dsp:txXfrm>
    </dsp:sp>
    <dsp:sp modelId="{B9223B97-3D13-5B4C-8EB4-110CBC1B41EA}">
      <dsp:nvSpPr>
        <dsp:cNvPr id="0" name=""/>
        <dsp:cNvSpPr/>
      </dsp:nvSpPr>
      <dsp:spPr>
        <a:xfrm>
          <a:off x="1051783" y="2392124"/>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EVANGELISM</a:t>
          </a:r>
        </a:p>
      </dsp:txBody>
      <dsp:txXfrm>
        <a:off x="1051783" y="2392124"/>
        <a:ext cx="2080890" cy="634417"/>
      </dsp:txXfrm>
    </dsp:sp>
    <dsp:sp modelId="{92FDD0D1-E882-BA4D-B489-4E18D1ACD48C}">
      <dsp:nvSpPr>
        <dsp:cNvPr id="0" name=""/>
        <dsp:cNvSpPr/>
      </dsp:nvSpPr>
      <dsp:spPr>
        <a:xfrm>
          <a:off x="3548852" y="2392124"/>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EV/PM, YM,  MS &amp; GM</a:t>
          </a:r>
        </a:p>
      </dsp:txBody>
      <dsp:txXfrm>
        <a:off x="3548852" y="2392124"/>
        <a:ext cx="2080890" cy="634417"/>
      </dsp:txXfrm>
    </dsp:sp>
    <dsp:sp modelId="{26C31615-921A-F545-A3CE-FAA76ECE27A6}">
      <dsp:nvSpPr>
        <dsp:cNvPr id="0" name=""/>
        <dsp:cNvSpPr/>
      </dsp:nvSpPr>
      <dsp:spPr>
        <a:xfrm>
          <a:off x="6045921" y="2392124"/>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Revival (2023), Restoration (2024), Retention (2025)</a:t>
          </a:r>
        </a:p>
      </dsp:txBody>
      <dsp:txXfrm>
        <a:off x="6045921" y="2392124"/>
        <a:ext cx="2080890" cy="634417"/>
      </dsp:txXfrm>
    </dsp:sp>
    <dsp:sp modelId="{FFEAC813-52E0-8A44-A526-C1D8879C87F1}">
      <dsp:nvSpPr>
        <dsp:cNvPr id="0" name=""/>
        <dsp:cNvSpPr/>
      </dsp:nvSpPr>
      <dsp:spPr>
        <a:xfrm>
          <a:off x="1051783" y="3185146"/>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INNOVATION &amp; ENTREPRENEURSHIP OUTREACH</a:t>
          </a:r>
        </a:p>
      </dsp:txBody>
      <dsp:txXfrm>
        <a:off x="1051783" y="3185146"/>
        <a:ext cx="2080890" cy="634417"/>
      </dsp:txXfrm>
    </dsp:sp>
    <dsp:sp modelId="{BCD41EBB-B942-E749-8683-925EB2F72C7A}">
      <dsp:nvSpPr>
        <dsp:cNvPr id="0" name=""/>
        <dsp:cNvSpPr/>
      </dsp:nvSpPr>
      <dsp:spPr>
        <a:xfrm>
          <a:off x="3548852" y="3185146"/>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YM, EDU, ST, APM, WM, HM</a:t>
          </a:r>
        </a:p>
      </dsp:txBody>
      <dsp:txXfrm>
        <a:off x="3548852" y="3185146"/>
        <a:ext cx="2080890" cy="634417"/>
      </dsp:txXfrm>
    </dsp:sp>
    <dsp:sp modelId="{6AEDD834-58B5-A54C-BE40-817621EE14A2}">
      <dsp:nvSpPr>
        <dsp:cNvPr id="0" name=""/>
        <dsp:cNvSpPr/>
      </dsp:nvSpPr>
      <dsp:spPr>
        <a:xfrm>
          <a:off x="6045921" y="3185146"/>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Boost job creation through empowerment and skill development</a:t>
          </a:r>
        </a:p>
      </dsp:txBody>
      <dsp:txXfrm>
        <a:off x="6045921" y="3185146"/>
        <a:ext cx="2080890" cy="634417"/>
      </dsp:txXfrm>
    </dsp:sp>
    <dsp:sp modelId="{BD784BB0-70EB-F149-A1FD-16320EB93B03}">
      <dsp:nvSpPr>
        <dsp:cNvPr id="0" name=""/>
        <dsp:cNvSpPr/>
      </dsp:nvSpPr>
      <dsp:spPr>
        <a:xfrm>
          <a:off x="1051783" y="3978169"/>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YOUNG AFRICAN ADVENTIST PROFESSIONALS</a:t>
          </a:r>
        </a:p>
      </dsp:txBody>
      <dsp:txXfrm>
        <a:off x="1051783" y="3978169"/>
        <a:ext cx="2080890" cy="634417"/>
      </dsp:txXfrm>
    </dsp:sp>
    <dsp:sp modelId="{A79B1B56-353B-5F44-9225-4DF9B91264D0}">
      <dsp:nvSpPr>
        <dsp:cNvPr id="0" name=""/>
        <dsp:cNvSpPr/>
      </dsp:nvSpPr>
      <dsp:spPr>
        <a:xfrm>
          <a:off x="3548852" y="3978169"/>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YM, EDU, WM, GM, ST, Min. Sec.</a:t>
          </a:r>
        </a:p>
      </dsp:txBody>
      <dsp:txXfrm>
        <a:off x="3548852" y="3978169"/>
        <a:ext cx="2080890" cy="634417"/>
      </dsp:txXfrm>
    </dsp:sp>
    <dsp:sp modelId="{7C752E3B-8466-F94A-B098-2F356E29233F}">
      <dsp:nvSpPr>
        <dsp:cNvPr id="0" name=""/>
        <dsp:cNvSpPr/>
      </dsp:nvSpPr>
      <dsp:spPr>
        <a:xfrm>
          <a:off x="6045921" y="3978169"/>
          <a:ext cx="2080890" cy="63441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Involvement in acquaintance with and resolution of Church matters</a:t>
          </a:r>
        </a:p>
      </dsp:txBody>
      <dsp:txXfrm>
        <a:off x="6045921" y="3978169"/>
        <a:ext cx="2080890" cy="63441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F6FDF-0CB7-134E-92E8-D7686B021522}" type="datetimeFigureOut">
              <a:rPr lang="en-CI" smtClean="0"/>
              <a:t>11/07/2023</a:t>
            </a:fld>
            <a:endParaRPr lang="en-C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22FC3-2148-104E-87B0-27DBC0C4D86E}" type="slidenum">
              <a:rPr lang="en-CI" smtClean="0"/>
              <a:t>‹#›</a:t>
            </a:fld>
            <a:endParaRPr lang="en-CI"/>
          </a:p>
        </p:txBody>
      </p:sp>
    </p:spTree>
    <p:extLst>
      <p:ext uri="{BB962C8B-B14F-4D97-AF65-F5344CB8AC3E}">
        <p14:creationId xmlns:p14="http://schemas.microsoft.com/office/powerpoint/2010/main" val="59247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03AD2-4ADD-7B40-B275-A36E30295602}"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91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15</a:t>
            </a:fld>
            <a:endParaRPr lang="en-CI"/>
          </a:p>
        </p:txBody>
      </p:sp>
    </p:spTree>
    <p:extLst>
      <p:ext uri="{BB962C8B-B14F-4D97-AF65-F5344CB8AC3E}">
        <p14:creationId xmlns:p14="http://schemas.microsoft.com/office/powerpoint/2010/main" val="107393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18</a:t>
            </a:fld>
            <a:endParaRPr lang="en-CI"/>
          </a:p>
        </p:txBody>
      </p:sp>
    </p:spTree>
    <p:extLst>
      <p:ext uri="{BB962C8B-B14F-4D97-AF65-F5344CB8AC3E}">
        <p14:creationId xmlns:p14="http://schemas.microsoft.com/office/powerpoint/2010/main" val="79548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4</a:t>
            </a:fld>
            <a:endParaRPr lang="en-CI"/>
          </a:p>
        </p:txBody>
      </p:sp>
    </p:spTree>
    <p:extLst>
      <p:ext uri="{BB962C8B-B14F-4D97-AF65-F5344CB8AC3E}">
        <p14:creationId xmlns:p14="http://schemas.microsoft.com/office/powerpoint/2010/main" val="425070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5</a:t>
            </a:fld>
            <a:endParaRPr lang="en-CI"/>
          </a:p>
        </p:txBody>
      </p:sp>
    </p:spTree>
    <p:extLst>
      <p:ext uri="{BB962C8B-B14F-4D97-AF65-F5344CB8AC3E}">
        <p14:creationId xmlns:p14="http://schemas.microsoft.com/office/powerpoint/2010/main" val="122925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6</a:t>
            </a:fld>
            <a:endParaRPr lang="en-CI"/>
          </a:p>
        </p:txBody>
      </p:sp>
    </p:spTree>
    <p:extLst>
      <p:ext uri="{BB962C8B-B14F-4D97-AF65-F5344CB8AC3E}">
        <p14:creationId xmlns:p14="http://schemas.microsoft.com/office/powerpoint/2010/main" val="318089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7</a:t>
            </a:fld>
            <a:endParaRPr lang="en-CI"/>
          </a:p>
        </p:txBody>
      </p:sp>
    </p:spTree>
    <p:extLst>
      <p:ext uri="{BB962C8B-B14F-4D97-AF65-F5344CB8AC3E}">
        <p14:creationId xmlns:p14="http://schemas.microsoft.com/office/powerpoint/2010/main" val="299382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9</a:t>
            </a:fld>
            <a:endParaRPr lang="en-CI"/>
          </a:p>
        </p:txBody>
      </p:sp>
    </p:spTree>
    <p:extLst>
      <p:ext uri="{BB962C8B-B14F-4D97-AF65-F5344CB8AC3E}">
        <p14:creationId xmlns:p14="http://schemas.microsoft.com/office/powerpoint/2010/main" val="94628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10</a:t>
            </a:fld>
            <a:endParaRPr lang="en-CI"/>
          </a:p>
        </p:txBody>
      </p:sp>
    </p:spTree>
    <p:extLst>
      <p:ext uri="{BB962C8B-B14F-4D97-AF65-F5344CB8AC3E}">
        <p14:creationId xmlns:p14="http://schemas.microsoft.com/office/powerpoint/2010/main" val="118038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11</a:t>
            </a:fld>
            <a:endParaRPr lang="en-CI"/>
          </a:p>
        </p:txBody>
      </p:sp>
    </p:spTree>
    <p:extLst>
      <p:ext uri="{BB962C8B-B14F-4D97-AF65-F5344CB8AC3E}">
        <p14:creationId xmlns:p14="http://schemas.microsoft.com/office/powerpoint/2010/main" val="71642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EEF22FC3-2148-104E-87B0-27DBC0C4D86E}" type="slidenum">
              <a:rPr lang="en-CI" smtClean="0"/>
              <a:t>13</a:t>
            </a:fld>
            <a:endParaRPr lang="en-CI"/>
          </a:p>
        </p:txBody>
      </p:sp>
    </p:spTree>
    <p:extLst>
      <p:ext uri="{BB962C8B-B14F-4D97-AF65-F5344CB8AC3E}">
        <p14:creationId xmlns:p14="http://schemas.microsoft.com/office/powerpoint/2010/main" val="288015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C242-8AA5-A08B-2EBA-7ED46C25E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I"/>
          </a:p>
        </p:txBody>
      </p:sp>
      <p:sp>
        <p:nvSpPr>
          <p:cNvPr id="3" name="Subtitle 2">
            <a:extLst>
              <a:ext uri="{FF2B5EF4-FFF2-40B4-BE49-F238E27FC236}">
                <a16:creationId xmlns:a16="http://schemas.microsoft.com/office/drawing/2014/main" id="{6DE9B52F-E4F4-6C58-85AD-8E87D0A75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I"/>
          </a:p>
        </p:txBody>
      </p:sp>
      <p:sp>
        <p:nvSpPr>
          <p:cNvPr id="4" name="Date Placeholder 3">
            <a:extLst>
              <a:ext uri="{FF2B5EF4-FFF2-40B4-BE49-F238E27FC236}">
                <a16:creationId xmlns:a16="http://schemas.microsoft.com/office/drawing/2014/main" id="{E0AB684F-1C3D-9611-7ADF-22789915DF6F}"/>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5" name="Footer Placeholder 4">
            <a:extLst>
              <a:ext uri="{FF2B5EF4-FFF2-40B4-BE49-F238E27FC236}">
                <a16:creationId xmlns:a16="http://schemas.microsoft.com/office/drawing/2014/main" id="{7580A21A-4FB3-A370-D482-6B4462B66995}"/>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AB50B768-B05F-CF31-1403-3E36119B91D2}"/>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151326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DCDC-F860-DA86-36F8-D2038E06AD9B}"/>
              </a:ext>
            </a:extLst>
          </p:cNvPr>
          <p:cNvSpPr>
            <a:spLocks noGrp="1"/>
          </p:cNvSpPr>
          <p:nvPr>
            <p:ph type="title"/>
          </p:nvPr>
        </p:nvSpPr>
        <p:spPr/>
        <p:txBody>
          <a:bodyPr/>
          <a:lstStyle/>
          <a:p>
            <a:r>
              <a:rPr lang="en-US"/>
              <a:t>Click to edit Master title style</a:t>
            </a:r>
            <a:endParaRPr lang="en-CI"/>
          </a:p>
        </p:txBody>
      </p:sp>
      <p:sp>
        <p:nvSpPr>
          <p:cNvPr id="3" name="Vertical Text Placeholder 2">
            <a:extLst>
              <a:ext uri="{FF2B5EF4-FFF2-40B4-BE49-F238E27FC236}">
                <a16:creationId xmlns:a16="http://schemas.microsoft.com/office/drawing/2014/main" id="{5347A4C6-6C4D-05DF-5C22-881EAF4EF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AEB524EE-EF4D-B06E-24C4-1D1CE93BD87F}"/>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5" name="Footer Placeholder 4">
            <a:extLst>
              <a:ext uri="{FF2B5EF4-FFF2-40B4-BE49-F238E27FC236}">
                <a16:creationId xmlns:a16="http://schemas.microsoft.com/office/drawing/2014/main" id="{B2288EE2-FB53-44F3-0904-234EF8B69871}"/>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5B4C9EC0-03D4-9C9D-A106-BF194ECE782F}"/>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102237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694BF-A520-3D52-9C8A-C2FB59A30F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I"/>
          </a:p>
        </p:txBody>
      </p:sp>
      <p:sp>
        <p:nvSpPr>
          <p:cNvPr id="3" name="Vertical Text Placeholder 2">
            <a:extLst>
              <a:ext uri="{FF2B5EF4-FFF2-40B4-BE49-F238E27FC236}">
                <a16:creationId xmlns:a16="http://schemas.microsoft.com/office/drawing/2014/main" id="{996C5515-6E4A-31D7-F3EC-A49765BB70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5CF4AC8E-39B5-4993-39C1-D589860B9D62}"/>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5" name="Footer Placeholder 4">
            <a:extLst>
              <a:ext uri="{FF2B5EF4-FFF2-40B4-BE49-F238E27FC236}">
                <a16:creationId xmlns:a16="http://schemas.microsoft.com/office/drawing/2014/main" id="{F7F692E8-E504-CFF6-23EE-A95E1593D91B}"/>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D1A222A0-8804-4EBF-1F96-17A69645326E}"/>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148006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D6A2F2B-AEF0-3969-E59E-5AA768661361}"/>
              </a:ext>
            </a:extLst>
          </p:cNvPr>
          <p:cNvGrpSpPr>
            <a:grpSpLocks/>
          </p:cNvGrpSpPr>
          <p:nvPr/>
        </p:nvGrpSpPr>
        <p:grpSpPr bwMode="auto">
          <a:xfrm>
            <a:off x="1563688" y="1392238"/>
            <a:ext cx="9039225" cy="923925"/>
            <a:chOff x="1172584" y="1381459"/>
            <a:chExt cx="6779110" cy="922735"/>
          </a:xfrm>
        </p:grpSpPr>
        <p:sp>
          <p:nvSpPr>
            <p:cNvPr id="3" name="TextBox 2">
              <a:extLst>
                <a:ext uri="{FF2B5EF4-FFF2-40B4-BE49-F238E27FC236}">
                  <a16:creationId xmlns:a16="http://schemas.microsoft.com/office/drawing/2014/main" id="{4D397390-6715-94CF-A0B3-A0F2C3757752}"/>
                </a:ext>
              </a:extLst>
            </p:cNvPr>
            <p:cNvSpPr txBox="1">
              <a:spLocks noChangeArrowheads="1"/>
            </p:cNvSpPr>
            <p:nvPr/>
          </p:nvSpPr>
          <p:spPr bwMode="auto">
            <a:xfrm>
              <a:off x="4147820" y="1381459"/>
              <a:ext cx="658386" cy="922735"/>
            </a:xfrm>
            <a:prstGeom prst="rect">
              <a:avLst/>
            </a:prstGeom>
            <a:noFill/>
            <a:ln>
              <a:noFill/>
            </a:ln>
          </p:spPr>
          <p:txBody>
            <a:bodyPr wrap="none">
              <a:spAutoFit/>
            </a:bodyPr>
            <a:lstStyle>
              <a:lvl1pPr>
                <a:defRPr>
                  <a:solidFill>
                    <a:schemeClr val="tx1"/>
                  </a:solidFill>
                  <a:latin typeface="Calisto MT" panose="02040603050505030304" pitchFamily="18" charset="77"/>
                  <a:ea typeface="ＭＳ Ｐゴシック" panose="020B0600070205080204" pitchFamily="34" charset="-128"/>
                </a:defRPr>
              </a:lvl1pPr>
              <a:lvl2pPr marL="742950" indent="-285750">
                <a:defRPr>
                  <a:solidFill>
                    <a:schemeClr val="tx1"/>
                  </a:solidFill>
                  <a:latin typeface="Calisto MT" panose="02040603050505030304" pitchFamily="18" charset="77"/>
                  <a:ea typeface="ＭＳ Ｐゴシック" panose="020B0600070205080204" pitchFamily="34" charset="-128"/>
                </a:defRPr>
              </a:lvl2pPr>
              <a:lvl3pPr marL="1143000" indent="-228600">
                <a:defRPr>
                  <a:solidFill>
                    <a:schemeClr val="tx1"/>
                  </a:solidFill>
                  <a:latin typeface="Calisto MT" panose="02040603050505030304" pitchFamily="18" charset="77"/>
                  <a:ea typeface="ＭＳ Ｐゴシック" panose="020B0600070205080204" pitchFamily="34" charset="-128"/>
                </a:defRPr>
              </a:lvl3pPr>
              <a:lvl4pPr marL="1600200" indent="-228600">
                <a:defRPr>
                  <a:solidFill>
                    <a:schemeClr val="tx1"/>
                  </a:solidFill>
                  <a:latin typeface="Calisto MT" panose="02040603050505030304" pitchFamily="18" charset="77"/>
                  <a:ea typeface="ＭＳ Ｐゴシック" panose="020B0600070205080204" pitchFamily="34" charset="-128"/>
                </a:defRPr>
              </a:lvl4pPr>
              <a:lvl5pPr marL="2057400" indent="-228600">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eaLnBrk="1" hangingPunct="1">
                <a:defRPr/>
              </a:pPr>
              <a:r>
                <a:rPr lang="en-US" altLang="en-US" sz="5400">
                  <a:solidFill>
                    <a:srgbClr val="DBA455"/>
                  </a:solidFill>
                  <a:latin typeface="Wingdings" pitchFamily="2" charset="2"/>
                </a:rPr>
                <a:t></a:t>
              </a:r>
            </a:p>
          </p:txBody>
        </p:sp>
        <p:cxnSp>
          <p:nvCxnSpPr>
            <p:cNvPr id="4" name="Straight Connector 3">
              <a:extLst>
                <a:ext uri="{FF2B5EF4-FFF2-40B4-BE49-F238E27FC236}">
                  <a16:creationId xmlns:a16="http://schemas.microsoft.com/office/drawing/2014/main" id="{1B63081F-C1A9-C0A7-53D1-E917F2BB8008}"/>
                </a:ext>
              </a:extLst>
            </p:cNvPr>
            <p:cNvCxnSpPr/>
            <p:nvPr/>
          </p:nvCxnSpPr>
          <p:spPr>
            <a:xfrm rot="10800000">
              <a:off x="1172584" y="1925270"/>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4D1A9A-799E-4C42-1AF7-C29D7D83B406}"/>
                </a:ext>
              </a:extLst>
            </p:cNvPr>
            <p:cNvCxnSpPr/>
            <p:nvPr/>
          </p:nvCxnSpPr>
          <p:spPr>
            <a:xfrm rot="10800000">
              <a:off x="4832399" y="1922099"/>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7B00670-A08F-4447-B658-395535B933B7}"/>
              </a:ext>
            </a:extLst>
          </p:cNvPr>
          <p:cNvSpPr>
            <a:spLocks noGrp="1"/>
          </p:cNvSpPr>
          <p:nvPr>
            <p:ph type="dt" sz="half" idx="15"/>
          </p:nvPr>
        </p:nvSpPr>
        <p:spPr/>
        <p:txBody>
          <a:bodyPr/>
          <a:lstStyle>
            <a:lvl1pPr defTabSz="457200">
              <a:defRPr>
                <a:latin typeface="Calisto MT" charset="0"/>
              </a:defRPr>
            </a:lvl1pPr>
          </a:lstStyle>
          <a:p>
            <a:pPr>
              <a:defRPr/>
            </a:pPr>
            <a:fld id="{CC7A5FC7-B896-8D4F-AA34-F938828D4C42}" type="datetimeFigureOut">
              <a:rPr lang="en-US" altLang="en-US"/>
              <a:pPr>
                <a:defRPr/>
              </a:pPr>
              <a:t>7/12/23</a:t>
            </a:fld>
            <a:endParaRPr lang="en-US" altLang="en-US"/>
          </a:p>
        </p:txBody>
      </p:sp>
      <p:sp>
        <p:nvSpPr>
          <p:cNvPr id="7" name="Footer Placeholder 5">
            <a:extLst>
              <a:ext uri="{FF2B5EF4-FFF2-40B4-BE49-F238E27FC236}">
                <a16:creationId xmlns:a16="http://schemas.microsoft.com/office/drawing/2014/main" id="{7DEDE453-4311-A8EA-948E-8FE780AAE886}"/>
              </a:ext>
            </a:extLst>
          </p:cNvPr>
          <p:cNvSpPr>
            <a:spLocks noGrp="1"/>
          </p:cNvSpPr>
          <p:nvPr>
            <p:ph type="ftr" sz="quarter" idx="16"/>
          </p:nvPr>
        </p:nvSpPr>
        <p:spPr/>
        <p:txBody>
          <a:bodyPr/>
          <a:lstStyle>
            <a:lvl1pPr defTabSz="457200">
              <a:defRPr/>
            </a:lvl1pPr>
          </a:lstStyle>
          <a:p>
            <a:pPr>
              <a:defRPr/>
            </a:pPr>
            <a:endParaRPr lang="en-US"/>
          </a:p>
        </p:txBody>
      </p:sp>
      <p:sp>
        <p:nvSpPr>
          <p:cNvPr id="9" name="Slide Number Placeholder 6">
            <a:extLst>
              <a:ext uri="{FF2B5EF4-FFF2-40B4-BE49-F238E27FC236}">
                <a16:creationId xmlns:a16="http://schemas.microsoft.com/office/drawing/2014/main" id="{A88BA4BB-8569-BB4A-6706-B997E794793F}"/>
              </a:ext>
            </a:extLst>
          </p:cNvPr>
          <p:cNvSpPr>
            <a:spLocks noGrp="1"/>
          </p:cNvSpPr>
          <p:nvPr>
            <p:ph type="sldNum" sz="quarter" idx="17"/>
          </p:nvPr>
        </p:nvSpPr>
        <p:spPr/>
        <p:txBody>
          <a:bodyPr/>
          <a:lstStyle>
            <a:lvl1pPr defTabSz="457200">
              <a:defRPr>
                <a:latin typeface="Calisto MT" panose="02040603050505030304" pitchFamily="18" charset="77"/>
              </a:defRPr>
            </a:lvl1pPr>
          </a:lstStyle>
          <a:p>
            <a:fld id="{1C7E6ADD-BE15-5E46-B8AE-4F0F2A6BA43C}" type="slidenum">
              <a:rPr lang="en-US" altLang="en-US"/>
              <a:pPr/>
              <a:t>‹#›</a:t>
            </a:fld>
            <a:endParaRPr lang="en-US" altLang="en-US"/>
          </a:p>
        </p:txBody>
      </p:sp>
    </p:spTree>
    <p:extLst>
      <p:ext uri="{BB962C8B-B14F-4D97-AF65-F5344CB8AC3E}">
        <p14:creationId xmlns:p14="http://schemas.microsoft.com/office/powerpoint/2010/main" val="14343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7/12/23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98680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7/12/23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25094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7/12/23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1628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7/12/23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2501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7/12/23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9989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7/12/23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5231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7/12/23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0043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DE77-2CDD-E470-6923-DB2D413F92E4}"/>
              </a:ext>
            </a:extLst>
          </p:cNvPr>
          <p:cNvSpPr>
            <a:spLocks noGrp="1"/>
          </p:cNvSpPr>
          <p:nvPr>
            <p:ph type="title"/>
          </p:nvPr>
        </p:nvSpPr>
        <p:spPr/>
        <p:txBody>
          <a:bodyPr/>
          <a:lstStyle/>
          <a:p>
            <a:r>
              <a:rPr lang="en-US"/>
              <a:t>Click to edit Master title style</a:t>
            </a:r>
            <a:endParaRPr lang="en-CI"/>
          </a:p>
        </p:txBody>
      </p:sp>
      <p:sp>
        <p:nvSpPr>
          <p:cNvPr id="3" name="Content Placeholder 2">
            <a:extLst>
              <a:ext uri="{FF2B5EF4-FFF2-40B4-BE49-F238E27FC236}">
                <a16:creationId xmlns:a16="http://schemas.microsoft.com/office/drawing/2014/main" id="{A16DEB68-6496-26A8-FAB8-B698E05F7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9D57C881-C09F-7DC4-FB1D-9AA015D85F07}"/>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5" name="Footer Placeholder 4">
            <a:extLst>
              <a:ext uri="{FF2B5EF4-FFF2-40B4-BE49-F238E27FC236}">
                <a16:creationId xmlns:a16="http://schemas.microsoft.com/office/drawing/2014/main" id="{8665DB7E-15E3-2433-68A3-C630CE0A7237}"/>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7333AFB7-C259-ECEB-2053-8F2101FF773C}"/>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30856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7/12/23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14306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7/12/23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16779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7/12/23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3470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7/12/23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81968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D6A2F2B-AEF0-3969-E59E-5AA768661361}"/>
              </a:ext>
            </a:extLst>
          </p:cNvPr>
          <p:cNvGrpSpPr>
            <a:grpSpLocks/>
          </p:cNvGrpSpPr>
          <p:nvPr/>
        </p:nvGrpSpPr>
        <p:grpSpPr bwMode="auto">
          <a:xfrm>
            <a:off x="1563688" y="1392238"/>
            <a:ext cx="9039225" cy="923925"/>
            <a:chOff x="1172584" y="1381459"/>
            <a:chExt cx="6779110" cy="922735"/>
          </a:xfrm>
        </p:grpSpPr>
        <p:sp>
          <p:nvSpPr>
            <p:cNvPr id="3" name="TextBox 2">
              <a:extLst>
                <a:ext uri="{FF2B5EF4-FFF2-40B4-BE49-F238E27FC236}">
                  <a16:creationId xmlns:a16="http://schemas.microsoft.com/office/drawing/2014/main" id="{4D397390-6715-94CF-A0B3-A0F2C3757752}"/>
                </a:ext>
              </a:extLst>
            </p:cNvPr>
            <p:cNvSpPr txBox="1">
              <a:spLocks noChangeArrowheads="1"/>
            </p:cNvSpPr>
            <p:nvPr/>
          </p:nvSpPr>
          <p:spPr bwMode="auto">
            <a:xfrm>
              <a:off x="4147820" y="1381459"/>
              <a:ext cx="658386" cy="922735"/>
            </a:xfrm>
            <a:prstGeom prst="rect">
              <a:avLst/>
            </a:prstGeom>
            <a:noFill/>
            <a:ln>
              <a:noFill/>
            </a:ln>
          </p:spPr>
          <p:txBody>
            <a:bodyPr wrap="none">
              <a:spAutoFit/>
            </a:bodyPr>
            <a:lstStyle>
              <a:lvl1pPr>
                <a:defRPr>
                  <a:solidFill>
                    <a:schemeClr val="tx1"/>
                  </a:solidFill>
                  <a:latin typeface="Calisto MT" panose="02040603050505030304" pitchFamily="18" charset="77"/>
                  <a:ea typeface="ＭＳ Ｐゴシック" panose="020B0600070205080204" pitchFamily="34" charset="-128"/>
                </a:defRPr>
              </a:lvl1pPr>
              <a:lvl2pPr marL="742950" indent="-285750">
                <a:defRPr>
                  <a:solidFill>
                    <a:schemeClr val="tx1"/>
                  </a:solidFill>
                  <a:latin typeface="Calisto MT" panose="02040603050505030304" pitchFamily="18" charset="77"/>
                  <a:ea typeface="ＭＳ Ｐゴシック" panose="020B0600070205080204" pitchFamily="34" charset="-128"/>
                </a:defRPr>
              </a:lvl2pPr>
              <a:lvl3pPr marL="1143000" indent="-228600">
                <a:defRPr>
                  <a:solidFill>
                    <a:schemeClr val="tx1"/>
                  </a:solidFill>
                  <a:latin typeface="Calisto MT" panose="02040603050505030304" pitchFamily="18" charset="77"/>
                  <a:ea typeface="ＭＳ Ｐゴシック" panose="020B0600070205080204" pitchFamily="34" charset="-128"/>
                </a:defRPr>
              </a:lvl3pPr>
              <a:lvl4pPr marL="1600200" indent="-228600">
                <a:defRPr>
                  <a:solidFill>
                    <a:schemeClr val="tx1"/>
                  </a:solidFill>
                  <a:latin typeface="Calisto MT" panose="02040603050505030304" pitchFamily="18" charset="77"/>
                  <a:ea typeface="ＭＳ Ｐゴシック" panose="020B0600070205080204" pitchFamily="34" charset="-128"/>
                </a:defRPr>
              </a:lvl4pPr>
              <a:lvl5pPr marL="2057400" indent="-228600">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eaLnBrk="1" hangingPunct="1">
                <a:defRPr/>
              </a:pPr>
              <a:r>
                <a:rPr lang="en-US" altLang="en-US" sz="5400">
                  <a:solidFill>
                    <a:srgbClr val="DBA455"/>
                  </a:solidFill>
                  <a:latin typeface="Wingdings" pitchFamily="2" charset="2"/>
                </a:rPr>
                <a:t></a:t>
              </a:r>
            </a:p>
          </p:txBody>
        </p:sp>
        <p:cxnSp>
          <p:nvCxnSpPr>
            <p:cNvPr id="4" name="Straight Connector 3">
              <a:extLst>
                <a:ext uri="{FF2B5EF4-FFF2-40B4-BE49-F238E27FC236}">
                  <a16:creationId xmlns:a16="http://schemas.microsoft.com/office/drawing/2014/main" id="{1B63081F-C1A9-C0A7-53D1-E917F2BB8008}"/>
                </a:ext>
              </a:extLst>
            </p:cNvPr>
            <p:cNvCxnSpPr/>
            <p:nvPr/>
          </p:nvCxnSpPr>
          <p:spPr>
            <a:xfrm rot="10800000">
              <a:off x="1172584" y="1925270"/>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4D1A9A-799E-4C42-1AF7-C29D7D83B406}"/>
                </a:ext>
              </a:extLst>
            </p:cNvPr>
            <p:cNvCxnSpPr/>
            <p:nvPr/>
          </p:nvCxnSpPr>
          <p:spPr>
            <a:xfrm rot="10800000">
              <a:off x="4832399" y="1922099"/>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7B00670-A08F-4447-B658-395535B933B7}"/>
              </a:ext>
            </a:extLst>
          </p:cNvPr>
          <p:cNvSpPr>
            <a:spLocks noGrp="1"/>
          </p:cNvSpPr>
          <p:nvPr>
            <p:ph type="dt" sz="half" idx="15"/>
          </p:nvPr>
        </p:nvSpPr>
        <p:spPr/>
        <p:txBody>
          <a:bodyPr/>
          <a:lstStyle>
            <a:lvl1pPr defTabSz="457200">
              <a:defRPr>
                <a:latin typeface="Calisto MT" charset="0"/>
              </a:defRPr>
            </a:lvl1pPr>
          </a:lstStyle>
          <a:p>
            <a:pPr>
              <a:defRPr/>
            </a:pPr>
            <a:fld id="{CC7A5FC7-B896-8D4F-AA34-F938828D4C42}" type="datetimeFigureOut">
              <a:rPr lang="en-US" altLang="en-US"/>
              <a:pPr>
                <a:defRPr/>
              </a:pPr>
              <a:t>7/12/23</a:t>
            </a:fld>
            <a:endParaRPr lang="en-US" altLang="en-US"/>
          </a:p>
        </p:txBody>
      </p:sp>
      <p:sp>
        <p:nvSpPr>
          <p:cNvPr id="7" name="Footer Placeholder 5">
            <a:extLst>
              <a:ext uri="{FF2B5EF4-FFF2-40B4-BE49-F238E27FC236}">
                <a16:creationId xmlns:a16="http://schemas.microsoft.com/office/drawing/2014/main" id="{7DEDE453-4311-A8EA-948E-8FE780AAE886}"/>
              </a:ext>
            </a:extLst>
          </p:cNvPr>
          <p:cNvSpPr>
            <a:spLocks noGrp="1"/>
          </p:cNvSpPr>
          <p:nvPr>
            <p:ph type="ftr" sz="quarter" idx="16"/>
          </p:nvPr>
        </p:nvSpPr>
        <p:spPr/>
        <p:txBody>
          <a:bodyPr/>
          <a:lstStyle>
            <a:lvl1pPr defTabSz="457200">
              <a:defRPr/>
            </a:lvl1pPr>
          </a:lstStyle>
          <a:p>
            <a:pPr>
              <a:defRPr/>
            </a:pPr>
            <a:endParaRPr lang="en-US"/>
          </a:p>
        </p:txBody>
      </p:sp>
      <p:sp>
        <p:nvSpPr>
          <p:cNvPr id="9" name="Slide Number Placeholder 6">
            <a:extLst>
              <a:ext uri="{FF2B5EF4-FFF2-40B4-BE49-F238E27FC236}">
                <a16:creationId xmlns:a16="http://schemas.microsoft.com/office/drawing/2014/main" id="{A88BA4BB-8569-BB4A-6706-B997E794793F}"/>
              </a:ext>
            </a:extLst>
          </p:cNvPr>
          <p:cNvSpPr>
            <a:spLocks noGrp="1"/>
          </p:cNvSpPr>
          <p:nvPr>
            <p:ph type="sldNum" sz="quarter" idx="17"/>
          </p:nvPr>
        </p:nvSpPr>
        <p:spPr/>
        <p:txBody>
          <a:bodyPr/>
          <a:lstStyle>
            <a:lvl1pPr defTabSz="457200">
              <a:defRPr>
                <a:latin typeface="Calisto MT" panose="02040603050505030304" pitchFamily="18" charset="77"/>
              </a:defRPr>
            </a:lvl1pPr>
          </a:lstStyle>
          <a:p>
            <a:fld id="{1C7E6ADD-BE15-5E46-B8AE-4F0F2A6BA43C}" type="slidenum">
              <a:rPr lang="en-US" altLang="en-US"/>
              <a:pPr/>
              <a:t>‹#›</a:t>
            </a:fld>
            <a:endParaRPr lang="en-US" altLang="en-US"/>
          </a:p>
        </p:txBody>
      </p:sp>
    </p:spTree>
    <p:extLst>
      <p:ext uri="{BB962C8B-B14F-4D97-AF65-F5344CB8AC3E}">
        <p14:creationId xmlns:p14="http://schemas.microsoft.com/office/powerpoint/2010/main" val="340692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0165-5FDE-04E6-7DE8-5C53489740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I"/>
          </a:p>
        </p:txBody>
      </p:sp>
      <p:sp>
        <p:nvSpPr>
          <p:cNvPr id="3" name="Text Placeholder 2">
            <a:extLst>
              <a:ext uri="{FF2B5EF4-FFF2-40B4-BE49-F238E27FC236}">
                <a16:creationId xmlns:a16="http://schemas.microsoft.com/office/drawing/2014/main" id="{D57C4AFB-5F71-283F-2CB4-6FC373BBA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9BF1C-1B52-35F4-67CD-CEB492D3BA11}"/>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5" name="Footer Placeholder 4">
            <a:extLst>
              <a:ext uri="{FF2B5EF4-FFF2-40B4-BE49-F238E27FC236}">
                <a16:creationId xmlns:a16="http://schemas.microsoft.com/office/drawing/2014/main" id="{46BA0CAF-BB72-A602-B412-5653FB757B34}"/>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B150B32C-7333-0B99-989D-C9D39B934AF7}"/>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64675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8A81-050F-6928-BDB5-A91DB18F5B3C}"/>
              </a:ext>
            </a:extLst>
          </p:cNvPr>
          <p:cNvSpPr>
            <a:spLocks noGrp="1"/>
          </p:cNvSpPr>
          <p:nvPr>
            <p:ph type="title"/>
          </p:nvPr>
        </p:nvSpPr>
        <p:spPr/>
        <p:txBody>
          <a:bodyPr/>
          <a:lstStyle/>
          <a:p>
            <a:r>
              <a:rPr lang="en-US"/>
              <a:t>Click to edit Master title style</a:t>
            </a:r>
            <a:endParaRPr lang="en-CI"/>
          </a:p>
        </p:txBody>
      </p:sp>
      <p:sp>
        <p:nvSpPr>
          <p:cNvPr id="3" name="Content Placeholder 2">
            <a:extLst>
              <a:ext uri="{FF2B5EF4-FFF2-40B4-BE49-F238E27FC236}">
                <a16:creationId xmlns:a16="http://schemas.microsoft.com/office/drawing/2014/main" id="{CADC8A6F-C742-D404-F8CF-1FE72ACF6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Content Placeholder 3">
            <a:extLst>
              <a:ext uri="{FF2B5EF4-FFF2-40B4-BE49-F238E27FC236}">
                <a16:creationId xmlns:a16="http://schemas.microsoft.com/office/drawing/2014/main" id="{8FB6B6A9-C20A-A8D0-CB75-5E64557FAD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5" name="Date Placeholder 4">
            <a:extLst>
              <a:ext uri="{FF2B5EF4-FFF2-40B4-BE49-F238E27FC236}">
                <a16:creationId xmlns:a16="http://schemas.microsoft.com/office/drawing/2014/main" id="{AA28C867-BB82-FCC0-44F1-10FEF4A30CDC}"/>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6" name="Footer Placeholder 5">
            <a:extLst>
              <a:ext uri="{FF2B5EF4-FFF2-40B4-BE49-F238E27FC236}">
                <a16:creationId xmlns:a16="http://schemas.microsoft.com/office/drawing/2014/main" id="{D9BFBE91-BA60-58F8-A4D3-F0423F9129AF}"/>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64A794AA-680D-390A-7461-C8CB0980C7B8}"/>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200971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1884-5B7F-FDC0-ACC4-A60FA962FBF4}"/>
              </a:ext>
            </a:extLst>
          </p:cNvPr>
          <p:cNvSpPr>
            <a:spLocks noGrp="1"/>
          </p:cNvSpPr>
          <p:nvPr>
            <p:ph type="title"/>
          </p:nvPr>
        </p:nvSpPr>
        <p:spPr>
          <a:xfrm>
            <a:off x="839788" y="365125"/>
            <a:ext cx="10515600" cy="1325563"/>
          </a:xfrm>
        </p:spPr>
        <p:txBody>
          <a:bodyPr/>
          <a:lstStyle/>
          <a:p>
            <a:r>
              <a:rPr lang="en-US"/>
              <a:t>Click to edit Master title style</a:t>
            </a:r>
            <a:endParaRPr lang="en-CI"/>
          </a:p>
        </p:txBody>
      </p:sp>
      <p:sp>
        <p:nvSpPr>
          <p:cNvPr id="3" name="Text Placeholder 2">
            <a:extLst>
              <a:ext uri="{FF2B5EF4-FFF2-40B4-BE49-F238E27FC236}">
                <a16:creationId xmlns:a16="http://schemas.microsoft.com/office/drawing/2014/main" id="{CD755CF3-6509-A172-515C-E061DB9EB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CBC506-A574-73E2-06C5-BA37D82A6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5" name="Text Placeholder 4">
            <a:extLst>
              <a:ext uri="{FF2B5EF4-FFF2-40B4-BE49-F238E27FC236}">
                <a16:creationId xmlns:a16="http://schemas.microsoft.com/office/drawing/2014/main" id="{BA4BC443-E6F4-60B1-4299-6117D42F9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749AA-2ADD-A1EE-156E-79C6B867BF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7" name="Date Placeholder 6">
            <a:extLst>
              <a:ext uri="{FF2B5EF4-FFF2-40B4-BE49-F238E27FC236}">
                <a16:creationId xmlns:a16="http://schemas.microsoft.com/office/drawing/2014/main" id="{2FFA90F9-2301-69DE-7F1C-BA4DC51B4532}"/>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8" name="Footer Placeholder 7">
            <a:extLst>
              <a:ext uri="{FF2B5EF4-FFF2-40B4-BE49-F238E27FC236}">
                <a16:creationId xmlns:a16="http://schemas.microsoft.com/office/drawing/2014/main" id="{BB4EF1DC-F8A6-D47B-D4E2-033A6716DF24}"/>
              </a:ext>
            </a:extLst>
          </p:cNvPr>
          <p:cNvSpPr>
            <a:spLocks noGrp="1"/>
          </p:cNvSpPr>
          <p:nvPr>
            <p:ph type="ftr" sz="quarter" idx="11"/>
          </p:nvPr>
        </p:nvSpPr>
        <p:spPr/>
        <p:txBody>
          <a:bodyPr/>
          <a:lstStyle/>
          <a:p>
            <a:endParaRPr lang="en-CI"/>
          </a:p>
        </p:txBody>
      </p:sp>
      <p:sp>
        <p:nvSpPr>
          <p:cNvPr id="9" name="Slide Number Placeholder 8">
            <a:extLst>
              <a:ext uri="{FF2B5EF4-FFF2-40B4-BE49-F238E27FC236}">
                <a16:creationId xmlns:a16="http://schemas.microsoft.com/office/drawing/2014/main" id="{47B06787-92EF-B699-953C-E819A31E8B93}"/>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398227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0B1D-87C8-7318-F5C6-A467C3C073DD}"/>
              </a:ext>
            </a:extLst>
          </p:cNvPr>
          <p:cNvSpPr>
            <a:spLocks noGrp="1"/>
          </p:cNvSpPr>
          <p:nvPr>
            <p:ph type="title"/>
          </p:nvPr>
        </p:nvSpPr>
        <p:spPr/>
        <p:txBody>
          <a:bodyPr/>
          <a:lstStyle/>
          <a:p>
            <a:r>
              <a:rPr lang="en-US"/>
              <a:t>Click to edit Master title style</a:t>
            </a:r>
            <a:endParaRPr lang="en-CI"/>
          </a:p>
        </p:txBody>
      </p:sp>
      <p:sp>
        <p:nvSpPr>
          <p:cNvPr id="3" name="Date Placeholder 2">
            <a:extLst>
              <a:ext uri="{FF2B5EF4-FFF2-40B4-BE49-F238E27FC236}">
                <a16:creationId xmlns:a16="http://schemas.microsoft.com/office/drawing/2014/main" id="{E55FB95C-5E0F-BE36-28CA-B3265BFB8CDD}"/>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4" name="Footer Placeholder 3">
            <a:extLst>
              <a:ext uri="{FF2B5EF4-FFF2-40B4-BE49-F238E27FC236}">
                <a16:creationId xmlns:a16="http://schemas.microsoft.com/office/drawing/2014/main" id="{2DD25921-E7D3-4207-363D-2D084550A2FA}"/>
              </a:ext>
            </a:extLst>
          </p:cNvPr>
          <p:cNvSpPr>
            <a:spLocks noGrp="1"/>
          </p:cNvSpPr>
          <p:nvPr>
            <p:ph type="ftr" sz="quarter" idx="11"/>
          </p:nvPr>
        </p:nvSpPr>
        <p:spPr/>
        <p:txBody>
          <a:bodyPr/>
          <a:lstStyle/>
          <a:p>
            <a:endParaRPr lang="en-CI"/>
          </a:p>
        </p:txBody>
      </p:sp>
      <p:sp>
        <p:nvSpPr>
          <p:cNvPr id="5" name="Slide Number Placeholder 4">
            <a:extLst>
              <a:ext uri="{FF2B5EF4-FFF2-40B4-BE49-F238E27FC236}">
                <a16:creationId xmlns:a16="http://schemas.microsoft.com/office/drawing/2014/main" id="{F1589414-A688-44E3-E21F-88FC3971A00A}"/>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313838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9DA1C-BB6D-CE5E-97CB-61ED0BADE5DF}"/>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3" name="Footer Placeholder 2">
            <a:extLst>
              <a:ext uri="{FF2B5EF4-FFF2-40B4-BE49-F238E27FC236}">
                <a16:creationId xmlns:a16="http://schemas.microsoft.com/office/drawing/2014/main" id="{6B549ABD-0C40-36FB-0DE5-415695B92D9A}"/>
              </a:ext>
            </a:extLst>
          </p:cNvPr>
          <p:cNvSpPr>
            <a:spLocks noGrp="1"/>
          </p:cNvSpPr>
          <p:nvPr>
            <p:ph type="ftr" sz="quarter" idx="11"/>
          </p:nvPr>
        </p:nvSpPr>
        <p:spPr/>
        <p:txBody>
          <a:bodyPr/>
          <a:lstStyle/>
          <a:p>
            <a:endParaRPr lang="en-CI"/>
          </a:p>
        </p:txBody>
      </p:sp>
      <p:sp>
        <p:nvSpPr>
          <p:cNvPr id="4" name="Slide Number Placeholder 3">
            <a:extLst>
              <a:ext uri="{FF2B5EF4-FFF2-40B4-BE49-F238E27FC236}">
                <a16:creationId xmlns:a16="http://schemas.microsoft.com/office/drawing/2014/main" id="{633C0094-3992-2584-07BF-35484EBE4B35}"/>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204705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5D7F-EECB-A697-83F7-DDAA9F101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I"/>
          </a:p>
        </p:txBody>
      </p:sp>
      <p:sp>
        <p:nvSpPr>
          <p:cNvPr id="3" name="Content Placeholder 2">
            <a:extLst>
              <a:ext uri="{FF2B5EF4-FFF2-40B4-BE49-F238E27FC236}">
                <a16:creationId xmlns:a16="http://schemas.microsoft.com/office/drawing/2014/main" id="{FCBE7487-1EB2-0D82-2037-F6B69C7E4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Text Placeholder 3">
            <a:extLst>
              <a:ext uri="{FF2B5EF4-FFF2-40B4-BE49-F238E27FC236}">
                <a16:creationId xmlns:a16="http://schemas.microsoft.com/office/drawing/2014/main" id="{D5D38BEA-919F-FD09-F3C8-80437462F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FE6DC-2CCA-B91D-6139-21EFFD114049}"/>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6" name="Footer Placeholder 5">
            <a:extLst>
              <a:ext uri="{FF2B5EF4-FFF2-40B4-BE49-F238E27FC236}">
                <a16:creationId xmlns:a16="http://schemas.microsoft.com/office/drawing/2014/main" id="{B7B4AFC3-54F7-070F-26B2-5852BBBAC43E}"/>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567157A0-8C14-65D1-FDFD-94EB3E0761C7}"/>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26407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9981-36A0-F685-5749-786FED911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I"/>
          </a:p>
        </p:txBody>
      </p:sp>
      <p:sp>
        <p:nvSpPr>
          <p:cNvPr id="3" name="Picture Placeholder 2">
            <a:extLst>
              <a:ext uri="{FF2B5EF4-FFF2-40B4-BE49-F238E27FC236}">
                <a16:creationId xmlns:a16="http://schemas.microsoft.com/office/drawing/2014/main" id="{839FC332-4C9F-B587-4EBD-8DA79C8B3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I"/>
          </a:p>
        </p:txBody>
      </p:sp>
      <p:sp>
        <p:nvSpPr>
          <p:cNvPr id="4" name="Text Placeholder 3">
            <a:extLst>
              <a:ext uri="{FF2B5EF4-FFF2-40B4-BE49-F238E27FC236}">
                <a16:creationId xmlns:a16="http://schemas.microsoft.com/office/drawing/2014/main" id="{120B1A22-37D8-2BC2-F436-8029A6FE8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63E12-9928-A9DB-5287-AE5769603639}"/>
              </a:ext>
            </a:extLst>
          </p:cNvPr>
          <p:cNvSpPr>
            <a:spLocks noGrp="1"/>
          </p:cNvSpPr>
          <p:nvPr>
            <p:ph type="dt" sz="half" idx="10"/>
          </p:nvPr>
        </p:nvSpPr>
        <p:spPr/>
        <p:txBody>
          <a:bodyPr/>
          <a:lstStyle/>
          <a:p>
            <a:fld id="{A7DA9090-2F4F-A945-BC5A-D12635E40658}" type="datetimeFigureOut">
              <a:rPr lang="en-CI" smtClean="0"/>
              <a:t>11/07/2023</a:t>
            </a:fld>
            <a:endParaRPr lang="en-CI"/>
          </a:p>
        </p:txBody>
      </p:sp>
      <p:sp>
        <p:nvSpPr>
          <p:cNvPr id="6" name="Footer Placeholder 5">
            <a:extLst>
              <a:ext uri="{FF2B5EF4-FFF2-40B4-BE49-F238E27FC236}">
                <a16:creationId xmlns:a16="http://schemas.microsoft.com/office/drawing/2014/main" id="{7C70AF49-E02A-F284-10E0-B5A6BA78125E}"/>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FB844DD9-EAA8-D373-7E85-D9C10B865A57}"/>
              </a:ext>
            </a:extLst>
          </p:cNvPr>
          <p:cNvSpPr>
            <a:spLocks noGrp="1"/>
          </p:cNvSpPr>
          <p:nvPr>
            <p:ph type="sldNum" sz="quarter" idx="12"/>
          </p:nvPr>
        </p:nvSpPr>
        <p:spPr/>
        <p:txBody>
          <a:bodyPr/>
          <a:lstStyle/>
          <a:p>
            <a:fld id="{C9056489-4A9D-4142-B17F-8F702DA76D12}" type="slidenum">
              <a:rPr lang="en-CI" smtClean="0"/>
              <a:t>‹#›</a:t>
            </a:fld>
            <a:endParaRPr lang="en-CI"/>
          </a:p>
        </p:txBody>
      </p:sp>
    </p:spTree>
    <p:extLst>
      <p:ext uri="{BB962C8B-B14F-4D97-AF65-F5344CB8AC3E}">
        <p14:creationId xmlns:p14="http://schemas.microsoft.com/office/powerpoint/2010/main" val="5487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6D4C3-E22F-E483-7932-EEBBDA3B0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I"/>
          </a:p>
        </p:txBody>
      </p:sp>
      <p:sp>
        <p:nvSpPr>
          <p:cNvPr id="3" name="Text Placeholder 2">
            <a:extLst>
              <a:ext uri="{FF2B5EF4-FFF2-40B4-BE49-F238E27FC236}">
                <a16:creationId xmlns:a16="http://schemas.microsoft.com/office/drawing/2014/main" id="{790106AF-63CF-A803-8700-34BD3FA65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A7F274A1-5D05-AF53-BD00-14427D742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A9090-2F4F-A945-BC5A-D12635E40658}" type="datetimeFigureOut">
              <a:rPr lang="en-CI" smtClean="0"/>
              <a:t>11/07/2023</a:t>
            </a:fld>
            <a:endParaRPr lang="en-CI"/>
          </a:p>
        </p:txBody>
      </p:sp>
      <p:sp>
        <p:nvSpPr>
          <p:cNvPr id="5" name="Footer Placeholder 4">
            <a:extLst>
              <a:ext uri="{FF2B5EF4-FFF2-40B4-BE49-F238E27FC236}">
                <a16:creationId xmlns:a16="http://schemas.microsoft.com/office/drawing/2014/main" id="{ACA11C2F-C32F-7F24-AC82-718A5631B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I"/>
          </a:p>
        </p:txBody>
      </p:sp>
      <p:sp>
        <p:nvSpPr>
          <p:cNvPr id="6" name="Slide Number Placeholder 5">
            <a:extLst>
              <a:ext uri="{FF2B5EF4-FFF2-40B4-BE49-F238E27FC236}">
                <a16:creationId xmlns:a16="http://schemas.microsoft.com/office/drawing/2014/main" id="{F5015639-A6F0-DBC4-E4EA-A81845B28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56489-4A9D-4142-B17F-8F702DA76D12}" type="slidenum">
              <a:rPr lang="en-CI" smtClean="0"/>
              <a:t>‹#›</a:t>
            </a:fld>
            <a:endParaRPr lang="en-CI"/>
          </a:p>
        </p:txBody>
      </p:sp>
    </p:spTree>
    <p:extLst>
      <p:ext uri="{BB962C8B-B14F-4D97-AF65-F5344CB8AC3E}">
        <p14:creationId xmlns:p14="http://schemas.microsoft.com/office/powerpoint/2010/main" val="421486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7/12/23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5598180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studytools.com/nkjv/john/17-17.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John%2014&amp;version=NIV#fen-NIV-26676b"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rgbClr val="FF72F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57E9-68CE-B54D-0E5F-012595B40D34}"/>
              </a:ext>
            </a:extLst>
          </p:cNvPr>
          <p:cNvSpPr>
            <a:spLocks noGrp="1"/>
          </p:cNvSpPr>
          <p:nvPr>
            <p:ph type="ctrTitle"/>
          </p:nvPr>
        </p:nvSpPr>
        <p:spPr>
          <a:xfrm>
            <a:off x="3543115" y="2666074"/>
            <a:ext cx="9016679" cy="1015720"/>
          </a:xfrm>
        </p:spPr>
        <p:txBody>
          <a:bodyPr>
            <a:noAutofit/>
          </a:bodyPr>
          <a:lstStyle/>
          <a:p>
            <a:r>
              <a:rPr lang="en-US" sz="7200" b="1" dirty="0">
                <a:latin typeface="Rockwell Nova" panose="02060503020205020403" pitchFamily="18" charset="0"/>
              </a:rPr>
              <a:t>FREED </a:t>
            </a:r>
            <a:br>
              <a:rPr lang="en-US" sz="7200" b="1" dirty="0">
                <a:latin typeface="Rockwell Nova" panose="02060503020205020403" pitchFamily="18" charset="0"/>
              </a:rPr>
            </a:br>
            <a:r>
              <a:rPr lang="en-US" sz="7200" b="1" dirty="0">
                <a:latin typeface="Rockwell Nova" panose="02060503020205020403" pitchFamily="18" charset="0"/>
              </a:rPr>
              <a:t>BY </a:t>
            </a:r>
            <a:br>
              <a:rPr lang="en-US" sz="7200" b="1" dirty="0">
                <a:latin typeface="Rockwell Nova" panose="02060503020205020403" pitchFamily="18" charset="0"/>
              </a:rPr>
            </a:br>
            <a:r>
              <a:rPr lang="en-US" sz="7200" b="1" dirty="0">
                <a:latin typeface="Rockwell Nova" panose="02060503020205020403" pitchFamily="18" charset="0"/>
              </a:rPr>
              <a:t>THE TRUTH</a:t>
            </a:r>
            <a:endParaRPr lang="en-CI" sz="7200" b="1" dirty="0">
              <a:latin typeface="Rockwell Nova" panose="02060503020205020403" pitchFamily="18" charset="0"/>
            </a:endParaRPr>
          </a:p>
        </p:txBody>
      </p:sp>
      <p:sp>
        <p:nvSpPr>
          <p:cNvPr id="3" name="Division 2">
            <a:extLst>
              <a:ext uri="{FF2B5EF4-FFF2-40B4-BE49-F238E27FC236}">
                <a16:creationId xmlns:a16="http://schemas.microsoft.com/office/drawing/2014/main" id="{90366432-06A5-ACD5-3758-16E05B0FC285}"/>
              </a:ext>
            </a:extLst>
          </p:cNvPr>
          <p:cNvSpPr/>
          <p:nvPr/>
        </p:nvSpPr>
        <p:spPr>
          <a:xfrm>
            <a:off x="-347241" y="3958593"/>
            <a:ext cx="13222147" cy="777594"/>
          </a:xfrm>
          <a:prstGeom prst="mathDivid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E4474D8-41EE-F1ED-B969-0971C0034BFE}"/>
              </a:ext>
            </a:extLst>
          </p:cNvPr>
          <p:cNvSpPr/>
          <p:nvPr/>
        </p:nvSpPr>
        <p:spPr>
          <a:xfrm>
            <a:off x="2749345" y="3562954"/>
            <a:ext cx="3125938" cy="784702"/>
          </a:xfrm>
          <a:prstGeom prst="rect">
            <a:avLst/>
          </a:prstGeom>
          <a:noFill/>
          <a:ln w="50800">
            <a:no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FF0000"/>
                </a:solidFill>
                <a:effectLst>
                  <a:outerShdw blurRad="50800" dist="38100" algn="tr"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M-F.A.I.T.H.</a:t>
            </a:r>
            <a:endParaRPr kumimoji="0" lang="en-CI"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Download Digital Assets - I Will Go 2020">
            <a:extLst>
              <a:ext uri="{FF2B5EF4-FFF2-40B4-BE49-F238E27FC236}">
                <a16:creationId xmlns:a16="http://schemas.microsoft.com/office/drawing/2014/main" id="{5E19C5EF-D442-A538-450B-280F45751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03" y="2152889"/>
            <a:ext cx="2413940" cy="284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1BCE2A-BFFD-A92C-381A-69907EDBC9A2}"/>
              </a:ext>
            </a:extLst>
          </p:cNvPr>
          <p:cNvSpPr txBox="1"/>
          <p:nvPr/>
        </p:nvSpPr>
        <p:spPr>
          <a:xfrm>
            <a:off x="1652505" y="2809680"/>
            <a:ext cx="3318888" cy="1477328"/>
          </a:xfrm>
          <a:prstGeom prst="rect">
            <a:avLst/>
          </a:prstGeom>
          <a:noFill/>
        </p:spPr>
        <p:txBody>
          <a:bodyPr wrap="square">
            <a:spAutoFit/>
          </a:bodyPr>
          <a:lstStyle/>
          <a:p>
            <a:r>
              <a:rPr lang="en-CI" dirty="0"/>
              <a:t>How much truth do we know?</a:t>
            </a:r>
          </a:p>
          <a:p>
            <a:r>
              <a:rPr lang="en-CI" dirty="0"/>
              <a:t>What is our percetion of it?</a:t>
            </a:r>
          </a:p>
          <a:p>
            <a:r>
              <a:rPr lang="en-US" dirty="0"/>
              <a:t>W</a:t>
            </a:r>
            <a:r>
              <a:rPr lang="en-CI" dirty="0"/>
              <a:t>hat is our representation of it?</a:t>
            </a:r>
          </a:p>
          <a:p>
            <a:r>
              <a:rPr lang="en-US" dirty="0"/>
              <a:t>W</a:t>
            </a:r>
            <a:r>
              <a:rPr lang="en-CI" dirty="0"/>
              <a:t>hat is our interpretation of it?</a:t>
            </a:r>
          </a:p>
          <a:p>
            <a:r>
              <a:rPr lang="en-US" dirty="0"/>
              <a:t>W</a:t>
            </a:r>
            <a:r>
              <a:rPr lang="en-CI" dirty="0"/>
              <a:t>hat is our application of it?</a:t>
            </a:r>
          </a:p>
        </p:txBody>
      </p:sp>
      <p:sp>
        <p:nvSpPr>
          <p:cNvPr id="2" name="TextBox 1">
            <a:extLst>
              <a:ext uri="{FF2B5EF4-FFF2-40B4-BE49-F238E27FC236}">
                <a16:creationId xmlns:a16="http://schemas.microsoft.com/office/drawing/2014/main" id="{8F00A8A5-3053-FEBC-F3C5-4A1BFBA40337}"/>
              </a:ext>
            </a:extLst>
          </p:cNvPr>
          <p:cNvSpPr txBox="1"/>
          <p:nvPr/>
        </p:nvSpPr>
        <p:spPr>
          <a:xfrm>
            <a:off x="5123793" y="1501142"/>
            <a:ext cx="3318888" cy="369332"/>
          </a:xfrm>
          <a:prstGeom prst="rect">
            <a:avLst/>
          </a:prstGeom>
          <a:noFill/>
        </p:spPr>
        <p:txBody>
          <a:bodyPr wrap="square">
            <a:spAutoFit/>
          </a:bodyPr>
          <a:lstStyle/>
          <a:p>
            <a:r>
              <a:rPr lang="en-US" dirty="0"/>
              <a:t>Jesus’ interpretation of truth:</a:t>
            </a:r>
            <a:endParaRPr lang="en-CI" dirty="0"/>
          </a:p>
        </p:txBody>
      </p:sp>
      <p:sp>
        <p:nvSpPr>
          <p:cNvPr id="4" name="TextBox 3">
            <a:extLst>
              <a:ext uri="{FF2B5EF4-FFF2-40B4-BE49-F238E27FC236}">
                <a16:creationId xmlns:a16="http://schemas.microsoft.com/office/drawing/2014/main" id="{A9FE6478-6191-6EAB-F89A-62D91E3B20D7}"/>
              </a:ext>
            </a:extLst>
          </p:cNvPr>
          <p:cNvSpPr txBox="1"/>
          <p:nvPr/>
        </p:nvSpPr>
        <p:spPr>
          <a:xfrm>
            <a:off x="5123793" y="865524"/>
            <a:ext cx="2990193" cy="369332"/>
          </a:xfrm>
          <a:prstGeom prst="rect">
            <a:avLst/>
          </a:prstGeom>
          <a:noFill/>
        </p:spPr>
        <p:txBody>
          <a:bodyPr wrap="square">
            <a:spAutoFit/>
          </a:bodyPr>
          <a:lstStyle/>
          <a:p>
            <a:r>
              <a:rPr lang="en-US" dirty="0"/>
              <a:t>Jesus’ representation of truth:</a:t>
            </a:r>
            <a:endParaRPr lang="en-CI" dirty="0"/>
          </a:p>
        </p:txBody>
      </p:sp>
      <p:sp>
        <p:nvSpPr>
          <p:cNvPr id="5" name="TextBox 4">
            <a:extLst>
              <a:ext uri="{FF2B5EF4-FFF2-40B4-BE49-F238E27FC236}">
                <a16:creationId xmlns:a16="http://schemas.microsoft.com/office/drawing/2014/main" id="{11E661C6-F892-4AD8-DA3C-CD07B3CFF2C5}"/>
              </a:ext>
            </a:extLst>
          </p:cNvPr>
          <p:cNvSpPr txBox="1"/>
          <p:nvPr/>
        </p:nvSpPr>
        <p:spPr>
          <a:xfrm>
            <a:off x="5123793" y="397556"/>
            <a:ext cx="3318888" cy="369332"/>
          </a:xfrm>
          <a:prstGeom prst="rect">
            <a:avLst/>
          </a:prstGeom>
          <a:noFill/>
        </p:spPr>
        <p:txBody>
          <a:bodyPr wrap="square">
            <a:spAutoFit/>
          </a:bodyPr>
          <a:lstStyle/>
          <a:p>
            <a:r>
              <a:rPr lang="en-US" dirty="0"/>
              <a:t>Jesus’ perception of truth:</a:t>
            </a:r>
            <a:endParaRPr lang="en-CI" dirty="0"/>
          </a:p>
        </p:txBody>
      </p:sp>
      <p:sp>
        <p:nvSpPr>
          <p:cNvPr id="6" name="TextBox 5">
            <a:extLst>
              <a:ext uri="{FF2B5EF4-FFF2-40B4-BE49-F238E27FC236}">
                <a16:creationId xmlns:a16="http://schemas.microsoft.com/office/drawing/2014/main" id="{44D0B8D1-E59D-3C97-247E-6610DE13D76B}"/>
              </a:ext>
            </a:extLst>
          </p:cNvPr>
          <p:cNvSpPr txBox="1"/>
          <p:nvPr/>
        </p:nvSpPr>
        <p:spPr>
          <a:xfrm>
            <a:off x="5123793" y="2071016"/>
            <a:ext cx="3318888" cy="369332"/>
          </a:xfrm>
          <a:prstGeom prst="rect">
            <a:avLst/>
          </a:prstGeom>
          <a:noFill/>
        </p:spPr>
        <p:txBody>
          <a:bodyPr wrap="square">
            <a:spAutoFit/>
          </a:bodyPr>
          <a:lstStyle/>
          <a:p>
            <a:r>
              <a:rPr lang="en-US" dirty="0"/>
              <a:t>Jesus’ application of truth:</a:t>
            </a:r>
            <a:endParaRPr lang="en-CI" dirty="0"/>
          </a:p>
        </p:txBody>
      </p:sp>
    </p:spTree>
    <p:extLst>
      <p:ext uri="{BB962C8B-B14F-4D97-AF65-F5344CB8AC3E}">
        <p14:creationId xmlns:p14="http://schemas.microsoft.com/office/powerpoint/2010/main" val="123690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F2BC5D-77FF-FFB2-58D4-86B39C94CFB4}"/>
              </a:ext>
            </a:extLst>
          </p:cNvPr>
          <p:cNvSpPr txBox="1"/>
          <p:nvPr/>
        </p:nvSpPr>
        <p:spPr>
          <a:xfrm>
            <a:off x="919647" y="1963466"/>
            <a:ext cx="6103620" cy="369332"/>
          </a:xfrm>
          <a:prstGeom prst="rect">
            <a:avLst/>
          </a:prstGeom>
          <a:noFill/>
        </p:spPr>
        <p:txBody>
          <a:bodyPr wrap="square">
            <a:spAutoFit/>
          </a:bodyPr>
          <a:lstStyle/>
          <a:p>
            <a:r>
              <a:rPr lang="en-US" b="1" i="0" dirty="0">
                <a:effectLst/>
                <a:latin typeface="ui-sans-serif"/>
                <a:hlinkClick r:id="rId3"/>
              </a:rPr>
              <a:t>17 </a:t>
            </a:r>
            <a:r>
              <a:rPr lang="en-US" b="0" i="0" dirty="0">
                <a:solidFill>
                  <a:srgbClr val="000000"/>
                </a:solidFill>
                <a:effectLst/>
                <a:latin typeface="ui-sans-serif"/>
              </a:rPr>
              <a:t>Sanctify them by Your truth. Your word is truth</a:t>
            </a:r>
            <a:endParaRPr lang="en-CI" dirty="0"/>
          </a:p>
        </p:txBody>
      </p:sp>
      <p:sp>
        <p:nvSpPr>
          <p:cNvPr id="6" name="TextBox 5">
            <a:extLst>
              <a:ext uri="{FF2B5EF4-FFF2-40B4-BE49-F238E27FC236}">
                <a16:creationId xmlns:a16="http://schemas.microsoft.com/office/drawing/2014/main" id="{9BD9337E-8AFD-B620-D280-763D753964FF}"/>
              </a:ext>
            </a:extLst>
          </p:cNvPr>
          <p:cNvSpPr txBox="1"/>
          <p:nvPr/>
        </p:nvSpPr>
        <p:spPr>
          <a:xfrm>
            <a:off x="919647" y="1209794"/>
            <a:ext cx="1314450" cy="369332"/>
          </a:xfrm>
          <a:prstGeom prst="rect">
            <a:avLst/>
          </a:prstGeom>
          <a:noFill/>
        </p:spPr>
        <p:txBody>
          <a:bodyPr wrap="square">
            <a:spAutoFit/>
          </a:bodyPr>
          <a:lstStyle/>
          <a:p>
            <a:r>
              <a:rPr lang="en-US" b="1" i="0" dirty="0">
                <a:effectLst/>
                <a:latin typeface="ui-sans-serif"/>
                <a:hlinkClick r:id="rId3"/>
              </a:rPr>
              <a:t>John 17: 17 </a:t>
            </a:r>
            <a:endParaRPr lang="en-CI" dirty="0"/>
          </a:p>
        </p:txBody>
      </p:sp>
      <p:sp>
        <p:nvSpPr>
          <p:cNvPr id="7" name="TextBox 6">
            <a:extLst>
              <a:ext uri="{FF2B5EF4-FFF2-40B4-BE49-F238E27FC236}">
                <a16:creationId xmlns:a16="http://schemas.microsoft.com/office/drawing/2014/main" id="{CB9D19AC-BAB8-6396-0486-6901D1CAA1DB}"/>
              </a:ext>
            </a:extLst>
          </p:cNvPr>
          <p:cNvSpPr txBox="1"/>
          <p:nvPr/>
        </p:nvSpPr>
        <p:spPr>
          <a:xfrm>
            <a:off x="5123793" y="397556"/>
            <a:ext cx="3318888" cy="369332"/>
          </a:xfrm>
          <a:prstGeom prst="rect">
            <a:avLst/>
          </a:prstGeom>
          <a:noFill/>
        </p:spPr>
        <p:txBody>
          <a:bodyPr wrap="square">
            <a:spAutoFit/>
          </a:bodyPr>
          <a:lstStyle/>
          <a:p>
            <a:r>
              <a:rPr lang="en-US" dirty="0"/>
              <a:t>Jesus’ perception of truth:</a:t>
            </a:r>
            <a:endParaRPr lang="en-CI" dirty="0"/>
          </a:p>
        </p:txBody>
      </p:sp>
      <p:sp>
        <p:nvSpPr>
          <p:cNvPr id="10" name="TextBox 9">
            <a:extLst>
              <a:ext uri="{FF2B5EF4-FFF2-40B4-BE49-F238E27FC236}">
                <a16:creationId xmlns:a16="http://schemas.microsoft.com/office/drawing/2014/main" id="{22437680-C279-A843-18B9-D54BCBDD515E}"/>
              </a:ext>
            </a:extLst>
          </p:cNvPr>
          <p:cNvSpPr txBox="1"/>
          <p:nvPr/>
        </p:nvSpPr>
        <p:spPr>
          <a:xfrm>
            <a:off x="919647" y="4341614"/>
            <a:ext cx="1314450" cy="369332"/>
          </a:xfrm>
          <a:prstGeom prst="rect">
            <a:avLst/>
          </a:prstGeom>
          <a:noFill/>
        </p:spPr>
        <p:txBody>
          <a:bodyPr wrap="square">
            <a:spAutoFit/>
          </a:bodyPr>
          <a:lstStyle/>
          <a:p>
            <a:r>
              <a:rPr lang="en-US" b="1" dirty="0">
                <a:latin typeface="ui-sans-serif"/>
                <a:hlinkClick r:id="rId3"/>
              </a:rPr>
              <a:t>Matt. 5: 18</a:t>
            </a:r>
            <a:r>
              <a:rPr lang="en-US" b="1" i="0" dirty="0">
                <a:effectLst/>
                <a:latin typeface="ui-sans-serif"/>
                <a:hlinkClick r:id="rId3"/>
              </a:rPr>
              <a:t> </a:t>
            </a:r>
            <a:endParaRPr lang="en-CI" dirty="0"/>
          </a:p>
        </p:txBody>
      </p:sp>
      <p:sp>
        <p:nvSpPr>
          <p:cNvPr id="12" name="TextBox 11">
            <a:extLst>
              <a:ext uri="{FF2B5EF4-FFF2-40B4-BE49-F238E27FC236}">
                <a16:creationId xmlns:a16="http://schemas.microsoft.com/office/drawing/2014/main" id="{C6364972-4F38-BFD2-AD90-D66CA9919421}"/>
              </a:ext>
            </a:extLst>
          </p:cNvPr>
          <p:cNvSpPr txBox="1"/>
          <p:nvPr/>
        </p:nvSpPr>
        <p:spPr>
          <a:xfrm>
            <a:off x="679617" y="5260115"/>
            <a:ext cx="6103620" cy="1200329"/>
          </a:xfrm>
          <a:prstGeom prst="rect">
            <a:avLst/>
          </a:prstGeom>
          <a:noFill/>
        </p:spPr>
        <p:txBody>
          <a:bodyPr wrap="square">
            <a:spAutoFit/>
          </a:bodyPr>
          <a:lstStyle/>
          <a:p>
            <a:r>
              <a:rPr lang="en-US" b="0" i="0" dirty="0">
                <a:solidFill>
                  <a:srgbClr val="333333"/>
                </a:solidFill>
                <a:effectLst/>
                <a:latin typeface="Georgia" panose="02040502050405020303" pitchFamily="18" charset="0"/>
              </a:rPr>
              <a:t>“</a:t>
            </a:r>
            <a:r>
              <a:rPr lang="en-US" b="0" i="0" dirty="0">
                <a:solidFill>
                  <a:srgbClr val="BE1718"/>
                </a:solidFill>
                <a:effectLst/>
                <a:latin typeface="Georgia" panose="02040502050405020303" pitchFamily="18" charset="0"/>
              </a:rPr>
              <a:t>For verily I say unto you, Till heaven and earth pass, one jot or one tittle shall in no wise pass from the law, till all be fulfilled.</a:t>
            </a:r>
            <a:r>
              <a:rPr lang="en-US" b="0" i="0" dirty="0">
                <a:solidFill>
                  <a:srgbClr val="333333"/>
                </a:solidFill>
                <a:effectLst/>
                <a:latin typeface="Georgia" panose="02040502050405020303" pitchFamily="18" charset="0"/>
              </a:rPr>
              <a:t>”</a:t>
            </a:r>
            <a:br>
              <a:rPr lang="en-US" dirty="0"/>
            </a:br>
            <a:endParaRPr lang="en-CI" dirty="0"/>
          </a:p>
        </p:txBody>
      </p:sp>
    </p:spTree>
    <p:extLst>
      <p:ext uri="{BB962C8B-B14F-4D97-AF65-F5344CB8AC3E}">
        <p14:creationId xmlns:p14="http://schemas.microsoft.com/office/powerpoint/2010/main" val="381694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7B2CA-AD2B-AB31-84BF-94440DD8C183}"/>
              </a:ext>
            </a:extLst>
          </p:cNvPr>
          <p:cNvSpPr txBox="1"/>
          <p:nvPr/>
        </p:nvSpPr>
        <p:spPr>
          <a:xfrm>
            <a:off x="5123793" y="865524"/>
            <a:ext cx="2990193" cy="369332"/>
          </a:xfrm>
          <a:prstGeom prst="rect">
            <a:avLst/>
          </a:prstGeom>
          <a:noFill/>
        </p:spPr>
        <p:txBody>
          <a:bodyPr wrap="square">
            <a:spAutoFit/>
          </a:bodyPr>
          <a:lstStyle/>
          <a:p>
            <a:r>
              <a:rPr lang="en-US" dirty="0"/>
              <a:t>Jesus’ representation of truth:</a:t>
            </a:r>
            <a:endParaRPr lang="en-CI" dirty="0"/>
          </a:p>
        </p:txBody>
      </p:sp>
    </p:spTree>
    <p:extLst>
      <p:ext uri="{BB962C8B-B14F-4D97-AF65-F5344CB8AC3E}">
        <p14:creationId xmlns:p14="http://schemas.microsoft.com/office/powerpoint/2010/main" val="107893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639ED-9FDF-7CE6-5ED8-334F5B9F1E67}"/>
              </a:ext>
            </a:extLst>
          </p:cNvPr>
          <p:cNvSpPr txBox="1"/>
          <p:nvPr/>
        </p:nvSpPr>
        <p:spPr>
          <a:xfrm>
            <a:off x="5123793" y="1501142"/>
            <a:ext cx="3318888" cy="369332"/>
          </a:xfrm>
          <a:prstGeom prst="rect">
            <a:avLst/>
          </a:prstGeom>
          <a:noFill/>
        </p:spPr>
        <p:txBody>
          <a:bodyPr wrap="square">
            <a:spAutoFit/>
          </a:bodyPr>
          <a:lstStyle/>
          <a:p>
            <a:r>
              <a:rPr lang="en-US" dirty="0"/>
              <a:t>Jesus’ interpretation of truth:</a:t>
            </a:r>
            <a:endParaRPr lang="en-CI" dirty="0"/>
          </a:p>
        </p:txBody>
      </p:sp>
      <p:sp>
        <p:nvSpPr>
          <p:cNvPr id="4" name="TextBox 3">
            <a:extLst>
              <a:ext uri="{FF2B5EF4-FFF2-40B4-BE49-F238E27FC236}">
                <a16:creationId xmlns:a16="http://schemas.microsoft.com/office/drawing/2014/main" id="{D1075649-899A-1C33-5122-865E1DB01105}"/>
              </a:ext>
            </a:extLst>
          </p:cNvPr>
          <p:cNvSpPr txBox="1"/>
          <p:nvPr/>
        </p:nvSpPr>
        <p:spPr>
          <a:xfrm>
            <a:off x="1474470" y="2329934"/>
            <a:ext cx="1634490" cy="369332"/>
          </a:xfrm>
          <a:prstGeom prst="rect">
            <a:avLst/>
          </a:prstGeom>
          <a:noFill/>
        </p:spPr>
        <p:txBody>
          <a:bodyPr wrap="square">
            <a:spAutoFit/>
          </a:bodyPr>
          <a:lstStyle/>
          <a:p>
            <a:r>
              <a:rPr lang="en-CI" dirty="0"/>
              <a:t>MATT. 4: 1-11</a:t>
            </a:r>
          </a:p>
        </p:txBody>
      </p:sp>
      <p:sp>
        <p:nvSpPr>
          <p:cNvPr id="6" name="TextBox 5">
            <a:extLst>
              <a:ext uri="{FF2B5EF4-FFF2-40B4-BE49-F238E27FC236}">
                <a16:creationId xmlns:a16="http://schemas.microsoft.com/office/drawing/2014/main" id="{B7B5A97E-1795-2FCA-F45E-79F6D84C296B}"/>
              </a:ext>
            </a:extLst>
          </p:cNvPr>
          <p:cNvSpPr txBox="1"/>
          <p:nvPr/>
        </p:nvSpPr>
        <p:spPr>
          <a:xfrm>
            <a:off x="1474470" y="3697070"/>
            <a:ext cx="6968211" cy="923330"/>
          </a:xfrm>
          <a:prstGeom prst="rect">
            <a:avLst/>
          </a:prstGeom>
          <a:noFill/>
        </p:spPr>
        <p:txBody>
          <a:bodyPr wrap="square">
            <a:spAutoFit/>
          </a:bodyPr>
          <a:lstStyle/>
          <a:p>
            <a:r>
              <a:rPr lang="en-CI" sz="5400" dirty="0"/>
              <a:t>“Thus says the Lord…” </a:t>
            </a:r>
          </a:p>
        </p:txBody>
      </p:sp>
    </p:spTree>
    <p:extLst>
      <p:ext uri="{BB962C8B-B14F-4D97-AF65-F5344CB8AC3E}">
        <p14:creationId xmlns:p14="http://schemas.microsoft.com/office/powerpoint/2010/main" val="136774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A62DF-2E56-43F5-43A2-FF540F9205DA}"/>
              </a:ext>
            </a:extLst>
          </p:cNvPr>
          <p:cNvSpPr txBox="1"/>
          <p:nvPr/>
        </p:nvSpPr>
        <p:spPr>
          <a:xfrm>
            <a:off x="1647900" y="304264"/>
            <a:ext cx="4361013" cy="1077218"/>
          </a:xfrm>
          <a:prstGeom prst="rect">
            <a:avLst/>
          </a:prstGeom>
          <a:solidFill>
            <a:schemeClr val="accent4"/>
          </a:solidFill>
        </p:spPr>
        <p:txBody>
          <a:bodyPr wrap="square">
            <a:spAutoFit/>
          </a:bodyPr>
          <a:lstStyle/>
          <a:p>
            <a:r>
              <a:rPr lang="en-US" sz="3200" dirty="0">
                <a:latin typeface="Algerian" pitchFamily="82" charset="77"/>
              </a:rPr>
              <a:t>Jesus’ application of truth:</a:t>
            </a:r>
            <a:endParaRPr lang="en-CI" sz="3200" dirty="0">
              <a:latin typeface="Algerian" pitchFamily="82" charset="77"/>
            </a:endParaRPr>
          </a:p>
        </p:txBody>
      </p:sp>
      <p:sp>
        <p:nvSpPr>
          <p:cNvPr id="4" name="TextBox 3">
            <a:extLst>
              <a:ext uri="{FF2B5EF4-FFF2-40B4-BE49-F238E27FC236}">
                <a16:creationId xmlns:a16="http://schemas.microsoft.com/office/drawing/2014/main" id="{FF323ADA-D9A1-9C85-8707-5C8E20D82BE5}"/>
              </a:ext>
            </a:extLst>
          </p:cNvPr>
          <p:cNvSpPr txBox="1"/>
          <p:nvPr/>
        </p:nvSpPr>
        <p:spPr>
          <a:xfrm>
            <a:off x="2517272" y="2780359"/>
            <a:ext cx="8202483" cy="3785652"/>
          </a:xfrm>
          <a:prstGeom prst="rect">
            <a:avLst/>
          </a:prstGeom>
          <a:noFill/>
        </p:spPr>
        <p:txBody>
          <a:bodyPr wrap="square">
            <a:spAutoFit/>
          </a:bodyPr>
          <a:lstStyle/>
          <a:p>
            <a:r>
              <a:rPr lang="en-US" sz="6000" b="0" i="0" dirty="0">
                <a:solidFill>
                  <a:srgbClr val="001320"/>
                </a:solidFill>
                <a:effectLst/>
                <a:latin typeface="AkayaKanadaka" panose="02010502080401010103" pitchFamily="2" charset="77"/>
                <a:cs typeface="AkayaKanadaka" panose="02010502080401010103" pitchFamily="2" charset="77"/>
              </a:rPr>
              <a:t>For I have come down from heaven not to do my will but to do the will of him who sent me.</a:t>
            </a:r>
            <a:endParaRPr lang="en-CI" sz="6000" dirty="0">
              <a:latin typeface="AkayaKanadaka" panose="02010502080401010103" pitchFamily="2" charset="77"/>
              <a:cs typeface="AkayaKanadaka" panose="02010502080401010103" pitchFamily="2" charset="77"/>
            </a:endParaRPr>
          </a:p>
        </p:txBody>
      </p:sp>
      <p:sp>
        <p:nvSpPr>
          <p:cNvPr id="6" name="TextBox 5">
            <a:extLst>
              <a:ext uri="{FF2B5EF4-FFF2-40B4-BE49-F238E27FC236}">
                <a16:creationId xmlns:a16="http://schemas.microsoft.com/office/drawing/2014/main" id="{0A5FB26E-0E4B-5188-C4B0-C352F0CD2013}"/>
              </a:ext>
            </a:extLst>
          </p:cNvPr>
          <p:cNvSpPr txBox="1"/>
          <p:nvPr/>
        </p:nvSpPr>
        <p:spPr>
          <a:xfrm>
            <a:off x="4122057" y="842873"/>
            <a:ext cx="2235199" cy="1938992"/>
          </a:xfrm>
          <a:prstGeom prst="rect">
            <a:avLst/>
          </a:prstGeom>
          <a:solidFill>
            <a:srgbClr val="00B0F0"/>
          </a:solidFill>
        </p:spPr>
        <p:txBody>
          <a:bodyPr wrap="square">
            <a:spAutoFit/>
          </a:bodyPr>
          <a:lstStyle/>
          <a:p>
            <a:r>
              <a:rPr lang="en-US" sz="6000" b="0" i="0" dirty="0">
                <a:solidFill>
                  <a:srgbClr val="001320"/>
                </a:solidFill>
                <a:effectLst/>
                <a:latin typeface="Algerian" pitchFamily="82" charset="77"/>
              </a:rPr>
              <a:t>JOHN 6: 38</a:t>
            </a:r>
            <a:endParaRPr lang="en-CI" sz="6000" dirty="0">
              <a:latin typeface="Algerian" pitchFamily="82" charset="77"/>
            </a:endParaRPr>
          </a:p>
        </p:txBody>
      </p:sp>
    </p:spTree>
    <p:extLst>
      <p:ext uri="{BB962C8B-B14F-4D97-AF65-F5344CB8AC3E}">
        <p14:creationId xmlns:p14="http://schemas.microsoft.com/office/powerpoint/2010/main" val="306754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D wallpaper: human freedom illustration, abstraction, castle, chain,  shackles | Wallpaper Flare">
            <a:extLst>
              <a:ext uri="{FF2B5EF4-FFF2-40B4-BE49-F238E27FC236}">
                <a16:creationId xmlns:a16="http://schemas.microsoft.com/office/drawing/2014/main" id="{7FD6A778-A79F-DB0B-7D3D-366EF97577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9148" y="643467"/>
            <a:ext cx="8913704"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6A919C-673F-E9A2-E733-C1D3AB85D41F}"/>
              </a:ext>
            </a:extLst>
          </p:cNvPr>
          <p:cNvSpPr txBox="1"/>
          <p:nvPr/>
        </p:nvSpPr>
        <p:spPr>
          <a:xfrm>
            <a:off x="885453" y="5602331"/>
            <a:ext cx="7404935" cy="1200329"/>
          </a:xfrm>
          <a:prstGeom prst="rect">
            <a:avLst/>
          </a:prstGeom>
          <a:noFill/>
        </p:spPr>
        <p:txBody>
          <a:bodyPr wrap="square">
            <a:spAutoFit/>
          </a:bodyPr>
          <a:lstStyle/>
          <a:p>
            <a:r>
              <a:rPr lang="en-CI" sz="7200" dirty="0">
                <a:latin typeface="AkayaKanadaka" panose="02010502080401010103" pitchFamily="2" charset="77"/>
                <a:cs typeface="AkayaKanadaka" panose="02010502080401010103" pitchFamily="2" charset="77"/>
              </a:rPr>
              <a:t>Freed by the Truth</a:t>
            </a:r>
          </a:p>
        </p:txBody>
      </p:sp>
    </p:spTree>
    <p:extLst>
      <p:ext uri="{BB962C8B-B14F-4D97-AF65-F5344CB8AC3E}">
        <p14:creationId xmlns:p14="http://schemas.microsoft.com/office/powerpoint/2010/main" val="940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FEC6379-72DC-7898-0BFF-7BEDAF90C1E1}"/>
              </a:ext>
            </a:extLst>
          </p:cNvPr>
          <p:cNvSpPr>
            <a:spLocks noGrp="1" noChangeArrowheads="1"/>
          </p:cNvSpPr>
          <p:nvPr>
            <p:ph type="title"/>
          </p:nvPr>
        </p:nvSpPr>
        <p:spPr>
          <a:xfrm>
            <a:off x="838200" y="365125"/>
            <a:ext cx="10600426" cy="1325563"/>
          </a:xfrm>
        </p:spPr>
        <p:txBody>
          <a:bodyPr>
            <a:normAutofit fontScale="90000"/>
          </a:bodyPr>
          <a:lstStyle/>
          <a:p>
            <a:pPr eaLnBrk="1" hangingPunct="1"/>
            <a:r>
              <a:rPr lang="en-US" altLang="en-US" sz="4800" b="0" dirty="0">
                <a:solidFill>
                  <a:schemeClr val="tx1"/>
                </a:solidFill>
                <a:latin typeface="Berlin Sans FB" panose="020E0602020502020306" pitchFamily="34" charset="77"/>
                <a:ea typeface="MS PGothic" panose="020B0600070205080204" pitchFamily="34" charset="-128"/>
              </a:rPr>
              <a:t>As you set out to be freed by the truth, </a:t>
            </a:r>
            <a:br>
              <a:rPr lang="en-US" altLang="en-US" sz="4800" b="0" dirty="0">
                <a:solidFill>
                  <a:schemeClr val="tx1"/>
                </a:solidFill>
                <a:latin typeface="Berlin Sans FB" panose="020E0602020502020306" pitchFamily="34" charset="77"/>
                <a:ea typeface="MS PGothic" panose="020B0600070205080204" pitchFamily="34" charset="-128"/>
              </a:rPr>
            </a:br>
            <a:r>
              <a:rPr lang="en-US" altLang="en-US" sz="4800" b="0" dirty="0">
                <a:solidFill>
                  <a:schemeClr val="tx1"/>
                </a:solidFill>
                <a:latin typeface="Berlin Sans FB" panose="020E0602020502020306" pitchFamily="34" charset="77"/>
                <a:ea typeface="MS PGothic" panose="020B0600070205080204" pitchFamily="34" charset="-128"/>
              </a:rPr>
              <a:t>Never Forget That</a:t>
            </a:r>
          </a:p>
        </p:txBody>
      </p:sp>
      <p:sp>
        <p:nvSpPr>
          <p:cNvPr id="3" name="Content Placeholder 2">
            <a:extLst>
              <a:ext uri="{FF2B5EF4-FFF2-40B4-BE49-F238E27FC236}">
                <a16:creationId xmlns:a16="http://schemas.microsoft.com/office/drawing/2014/main" id="{3D8D718F-42D6-DADF-7D5D-D8A9AB6C36A8}"/>
              </a:ext>
            </a:extLst>
          </p:cNvPr>
          <p:cNvSpPr>
            <a:spLocks noGrp="1"/>
          </p:cNvSpPr>
          <p:nvPr>
            <p:ph sz="quarter" idx="13"/>
          </p:nvPr>
        </p:nvSpPr>
        <p:spPr>
          <a:xfrm>
            <a:off x="838200" y="2066925"/>
            <a:ext cx="5898776" cy="4586288"/>
          </a:xfrm>
          <a:solidFill>
            <a:srgbClr val="7030A0"/>
          </a:solidFill>
          <a:ln w="53975">
            <a:solidFill>
              <a:schemeClr val="accent1"/>
            </a:solidFill>
          </a:ln>
        </p:spPr>
        <p:txBody>
          <a:bodyPr rtlCol="0">
            <a:normAutofit fontScale="92500"/>
          </a:bodyPr>
          <a:lstStyle/>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weakness (Heb12: 12)</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sickness (Isa 1: 5-6)</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fear (Isa 41: 14)</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blindness (Rev. 3: 17)</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ignorance (Prov16: 25)</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mob-mindedness (</a:t>
            </a:r>
            <a:r>
              <a:rPr lang="en-US" sz="2400" dirty="0">
                <a:solidFill>
                  <a:schemeClr val="bg1"/>
                </a:solidFill>
                <a:latin typeface="Sagona Book" panose="02020503050505020204" pitchFamily="18" charset="0"/>
              </a:rPr>
              <a:t>Jer11: 10</a:t>
            </a:r>
            <a:r>
              <a:rPr lang="en-US" sz="3300" dirty="0">
                <a:solidFill>
                  <a:schemeClr val="bg1"/>
                </a:solidFill>
                <a:latin typeface="Sagona Book" panose="02020503050505020204" pitchFamily="18" charset="0"/>
              </a:rPr>
              <a:t>)</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sinfulness (Rom 3: 23)</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mortality (1Cor15: 54)</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disgrace (Isa 64: 6)</a:t>
            </a:r>
          </a:p>
          <a:p>
            <a:pPr marL="365760" indent="-365760" eaLnBrk="1" fontAlgn="auto" hangingPunct="1">
              <a:spcAft>
                <a:spcPts val="0"/>
              </a:spcAft>
              <a:defRPr/>
            </a:pPr>
            <a:endParaRPr lang="en-US" dirty="0">
              <a:solidFill>
                <a:schemeClr val="tx1">
                  <a:lumMod val="85000"/>
                  <a:lumOff val="15000"/>
                </a:schemeClr>
              </a:solidFill>
            </a:endParaRPr>
          </a:p>
        </p:txBody>
      </p:sp>
      <p:sp>
        <p:nvSpPr>
          <p:cNvPr id="4" name="Content Placeholder 3">
            <a:extLst>
              <a:ext uri="{FF2B5EF4-FFF2-40B4-BE49-F238E27FC236}">
                <a16:creationId xmlns:a16="http://schemas.microsoft.com/office/drawing/2014/main" id="{92488FB3-9F1C-A7AD-DD89-0516953472AF}"/>
              </a:ext>
            </a:extLst>
          </p:cNvPr>
          <p:cNvSpPr>
            <a:spLocks noGrp="1"/>
          </p:cNvSpPr>
          <p:nvPr>
            <p:ph sz="quarter" idx="14"/>
          </p:nvPr>
        </p:nvSpPr>
        <p:spPr>
          <a:xfrm>
            <a:off x="6724650" y="2066925"/>
            <a:ext cx="5189444" cy="4586288"/>
          </a:xfrm>
          <a:solidFill>
            <a:srgbClr val="FFFF00"/>
          </a:solidFill>
          <a:ln w="53975">
            <a:solidFill>
              <a:schemeClr val="accent1"/>
            </a:solidFill>
          </a:ln>
        </p:spPr>
        <p:txBody>
          <a:bodyPr rtlCol="0">
            <a:noAutofit/>
          </a:bodyPr>
          <a:lstStyle/>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strength (Phil 4: 13)</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health (Ex. 15: 26)</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love (1 John 4: 16)</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light (John 8: 12)</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omniscience (1Cor1: 25)</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the way John 14: 6)</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holiness (Matt5 : 48)</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immortality (Isa 40: 28)</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grace (2Cor 12: 9) </a:t>
            </a:r>
          </a:p>
        </p:txBody>
      </p:sp>
      <p:pic>
        <p:nvPicPr>
          <p:cNvPr id="60423" name="Picture 3">
            <a:extLst>
              <a:ext uri="{FF2B5EF4-FFF2-40B4-BE49-F238E27FC236}">
                <a16:creationId xmlns:a16="http://schemas.microsoft.com/office/drawing/2014/main" id="{36076304-91A5-EA10-F4DE-B8DF7F329E0F}"/>
              </a:ext>
            </a:extLst>
          </p:cNvPr>
          <p:cNvPicPr>
            <a:picLocks noChangeAspect="1"/>
          </p:cNvPicPr>
          <p:nvPr/>
        </p:nvPicPr>
        <p:blipFill>
          <a:blip r:embed="rId2">
            <a:extLst>
              <a:ext uri="{28A0092B-C50C-407E-A947-70E740481C1C}">
                <a14:useLocalDpi xmlns:a14="http://schemas.microsoft.com/office/drawing/2010/main" val="0"/>
              </a:ext>
            </a:extLst>
          </a:blip>
          <a:srcRect l="42889" r="39333"/>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down)">
                                      <p:cBhvr>
                                        <p:cTn id="47" dur="500"/>
                                        <p:tgtEl>
                                          <p:spTgt spid="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down)">
                                      <p:cBhvr>
                                        <p:cTn id="52" dur="500"/>
                                        <p:tgtEl>
                                          <p:spTgt spid="4">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wipe(down)">
                                      <p:cBhvr>
                                        <p:cTn id="57" dur="500"/>
                                        <p:tgtEl>
                                          <p:spTgt spid="3">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wipe(down)">
                                      <p:cBhvr>
                                        <p:cTn id="62" dur="500"/>
                                        <p:tgtEl>
                                          <p:spTgt spid="4">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wipe(down)">
                                      <p:cBhvr>
                                        <p:cTn id="67" dur="500"/>
                                        <p:tgtEl>
                                          <p:spTgt spid="3">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wipe(down)">
                                      <p:cBhvr>
                                        <p:cTn id="72" dur="500"/>
                                        <p:tgtEl>
                                          <p:spTgt spid="4">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wipe(down)">
                                      <p:cBhvr>
                                        <p:cTn id="77" dur="500"/>
                                        <p:tgtEl>
                                          <p:spTgt spid="3">
                                            <p:txEl>
                                              <p:pRg st="7" end="7"/>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wipe(down)">
                                      <p:cBhvr>
                                        <p:cTn id="82" dur="500"/>
                                        <p:tgtEl>
                                          <p:spTgt spid="4">
                                            <p:txEl>
                                              <p:pRg st="7" end="7"/>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wipe(down)">
                                      <p:cBhvr>
                                        <p:cTn id="87" dur="500"/>
                                        <p:tgtEl>
                                          <p:spTgt spid="3">
                                            <p:txEl>
                                              <p:pRg st="8" end="8"/>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4">
                                            <p:txEl>
                                              <p:pRg st="8" end="8"/>
                                            </p:txEl>
                                          </p:spTgt>
                                        </p:tgtEl>
                                        <p:attrNameLst>
                                          <p:attrName>style.visibility</p:attrName>
                                        </p:attrNameLst>
                                      </p:cBhvr>
                                      <p:to>
                                        <p:strVal val="visible"/>
                                      </p:to>
                                    </p:set>
                                    <p:animEffect transition="in" filter="wipe(down)">
                                      <p:cBhvr>
                                        <p:cTn id="9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91C6523-095A-AB5F-F266-49163847A752}"/>
              </a:ext>
            </a:extLst>
          </p:cNvPr>
          <p:cNvSpPr>
            <a:spLocks noGrp="1" noChangeArrowheads="1"/>
          </p:cNvSpPr>
          <p:nvPr>
            <p:ph type="title"/>
          </p:nvPr>
        </p:nvSpPr>
        <p:spPr>
          <a:xfrm>
            <a:off x="1441450" y="107950"/>
            <a:ext cx="9988550" cy="1143000"/>
          </a:xfrm>
        </p:spPr>
        <p:txBody>
          <a:bodyPr/>
          <a:lstStyle/>
          <a:p>
            <a:pPr eaLnBrk="1" hangingPunct="1"/>
            <a:r>
              <a:rPr lang="en-US" altLang="en-US" sz="3200" b="1" dirty="0">
                <a:latin typeface="Book Antiqua" panose="02040602050305030304" pitchFamily="18" charset="0"/>
              </a:rPr>
              <a:t>May be the Enemy of wholistic freedom</a:t>
            </a:r>
            <a:br>
              <a:rPr lang="en-US" altLang="en-US" sz="3200" b="1" dirty="0">
                <a:latin typeface="Book Antiqua" panose="02040602050305030304" pitchFamily="18" charset="0"/>
              </a:rPr>
            </a:br>
            <a:r>
              <a:rPr lang="en-US" altLang="en-US" sz="3200" b="1" dirty="0">
                <a:latin typeface="Book Antiqua" panose="02040602050305030304" pitchFamily="18" charset="0"/>
              </a:rPr>
              <a:t>Keeps </a:t>
            </a:r>
            <a:r>
              <a:rPr lang="en-US" altLang="en-US" sz="3200" b="1" u="sng" dirty="0">
                <a:solidFill>
                  <a:srgbClr val="FFFF00"/>
                </a:solidFill>
                <a:latin typeface="Book Antiqua" panose="02040602050305030304" pitchFamily="18" charset="0"/>
              </a:rPr>
              <a:t>Rightly</a:t>
            </a:r>
            <a:r>
              <a:rPr lang="en-US" altLang="en-US" sz="3200" b="1" dirty="0">
                <a:latin typeface="Book Antiqua" panose="02040602050305030304" pitchFamily="18" charset="0"/>
              </a:rPr>
              <a:t> Pointing At Your Daily Life, Saying:</a:t>
            </a:r>
          </a:p>
        </p:txBody>
      </p:sp>
      <p:sp>
        <p:nvSpPr>
          <p:cNvPr id="3" name="Content Placeholder 2">
            <a:extLst>
              <a:ext uri="{FF2B5EF4-FFF2-40B4-BE49-F238E27FC236}">
                <a16:creationId xmlns:a16="http://schemas.microsoft.com/office/drawing/2014/main" id="{1ADEF0AA-9559-A708-2CB3-789C8E86101F}"/>
              </a:ext>
            </a:extLst>
          </p:cNvPr>
          <p:cNvSpPr>
            <a:spLocks noGrp="1"/>
          </p:cNvSpPr>
          <p:nvPr>
            <p:ph sz="half" idx="1"/>
          </p:nvPr>
        </p:nvSpPr>
        <p:spPr>
          <a:xfrm>
            <a:off x="682625" y="1158875"/>
            <a:ext cx="8379732" cy="5591175"/>
          </a:xfrm>
          <a:solidFill>
            <a:srgbClr val="7030A0"/>
          </a:solidFill>
        </p:spPr>
        <p:txBody>
          <a:bodyPr rtlCol="0">
            <a:noAutofit/>
          </a:bodyPr>
          <a:lstStyle/>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 were conceived in sin</a:t>
            </a:r>
            <a:r>
              <a:rPr lang="en-US" sz="2800" dirty="0">
                <a:solidFill>
                  <a:schemeClr val="tx1">
                    <a:lumMod val="85000"/>
                    <a:lumOff val="15000"/>
                  </a:schemeClr>
                </a:solidFill>
                <a:latin typeface="Sagona Book" panose="02020503050505020204" pitchFamily="18" charset="0"/>
              </a:rPr>
              <a:t> </a:t>
            </a:r>
            <a:r>
              <a:rPr lang="en-US" sz="2800" dirty="0">
                <a:solidFill>
                  <a:srgbClr val="0AF7DD"/>
                </a:solidFill>
                <a:latin typeface="Sagona Book" panose="02020503050505020204" pitchFamily="18" charset="0"/>
              </a:rPr>
              <a:t>(</a:t>
            </a:r>
            <a:r>
              <a:rPr lang="en-US" sz="2800" b="1" dirty="0">
                <a:solidFill>
                  <a:srgbClr val="FFFF00"/>
                </a:solidFill>
                <a:latin typeface="Sagona Book" panose="02020503050505020204" pitchFamily="18" charset="0"/>
              </a:rPr>
              <a:t>Ps 51: 5</a:t>
            </a:r>
            <a:r>
              <a:rPr lang="en-US" sz="2800" dirty="0">
                <a:solidFill>
                  <a:srgbClr val="0AF7DD"/>
                </a:solidFill>
                <a:latin typeface="Sagona Book" panose="02020503050505020204" pitchFamily="18" charset="0"/>
              </a:rPr>
              <a:t>)</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__Your Life is like a fleeting shadow (</a:t>
            </a:r>
            <a:r>
              <a:rPr lang="en-US" sz="2800" b="1" dirty="0">
                <a:solidFill>
                  <a:srgbClr val="FFFF00"/>
                </a:solidFill>
                <a:latin typeface="Sagona Book" panose="02020503050505020204" pitchFamily="18" charset="0"/>
              </a:rPr>
              <a:t>Ps. 144: 3-4</a:t>
            </a:r>
            <a:r>
              <a:rPr lang="en-US" sz="2800" dirty="0">
                <a:solidFill>
                  <a:srgbClr val="0AF7DD"/>
                </a:solidFill>
                <a:latin typeface="Sagona Book" panose="02020503050505020204" pitchFamily="18" charset="0"/>
              </a:rPr>
              <a:t>)</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__Your acquaintances will keep betraying you</a:t>
            </a:r>
            <a:r>
              <a:rPr lang="en-US" sz="2800" dirty="0">
                <a:solidFill>
                  <a:schemeClr val="tx1">
                    <a:lumMod val="85000"/>
                    <a:lumOff val="15000"/>
                  </a:schemeClr>
                </a:solidFill>
                <a:latin typeface="Sagona Book" panose="02020503050505020204" pitchFamily="18" charset="0"/>
              </a:rPr>
              <a:t> </a:t>
            </a:r>
            <a:r>
              <a:rPr lang="en-US" sz="2800" dirty="0">
                <a:solidFill>
                  <a:srgbClr val="0AF7DD"/>
                </a:solidFill>
                <a:latin typeface="Sagona Book" panose="02020503050505020204" pitchFamily="18" charset="0"/>
              </a:rPr>
              <a:t>(</a:t>
            </a:r>
            <a:r>
              <a:rPr lang="en-US" sz="2800" b="1" dirty="0">
                <a:solidFill>
                  <a:srgbClr val="FFFF00"/>
                </a:solidFill>
                <a:latin typeface="Sagona Book" panose="02020503050505020204" pitchFamily="18" charset="0"/>
              </a:rPr>
              <a:t>Ps 55: 12-14</a:t>
            </a:r>
            <a:r>
              <a:rPr lang="en-US" sz="2800" dirty="0">
                <a:solidFill>
                  <a:srgbClr val="0AF7DD"/>
                </a:solidFill>
                <a:latin typeface="Sagona Book" panose="02020503050505020204" pitchFamily="18" charset="0"/>
              </a:rPr>
              <a:t>)</a:t>
            </a:r>
            <a:r>
              <a:rPr lang="en-US" sz="2800" dirty="0">
                <a:solidFill>
                  <a:schemeClr val="tx1">
                    <a:lumMod val="85000"/>
                    <a:lumOff val="15000"/>
                  </a:schemeClr>
                </a:solidFill>
                <a:latin typeface="Sagona Book" panose="02020503050505020204" pitchFamily="18" charset="0"/>
              </a:rPr>
              <a:t>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__Sin dwells in you and therefore evildoing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will always be your lot</a:t>
            </a:r>
            <a:r>
              <a:rPr lang="en-US" sz="2800" dirty="0">
                <a:solidFill>
                  <a:schemeClr val="tx1">
                    <a:lumMod val="85000"/>
                    <a:lumOff val="15000"/>
                  </a:schemeClr>
                </a:solidFill>
                <a:latin typeface="Sagona Book" panose="02020503050505020204" pitchFamily="18" charset="0"/>
              </a:rPr>
              <a:t> </a:t>
            </a:r>
            <a:r>
              <a:rPr lang="en-US" sz="2800" dirty="0">
                <a:solidFill>
                  <a:srgbClr val="0AF7DD"/>
                </a:solidFill>
                <a:latin typeface="Sagona Book" panose="02020503050505020204" pitchFamily="18" charset="0"/>
              </a:rPr>
              <a:t>(</a:t>
            </a:r>
            <a:r>
              <a:rPr lang="en-US" sz="2800" b="1" dirty="0">
                <a:solidFill>
                  <a:srgbClr val="FFFF00"/>
                </a:solidFill>
                <a:latin typeface="Sagona Book" panose="02020503050505020204" pitchFamily="18" charset="0"/>
              </a:rPr>
              <a:t>Rom. 7: 17</a:t>
            </a:r>
            <a:r>
              <a:rPr lang="en-US" sz="2800" dirty="0">
                <a:solidFill>
                  <a:srgbClr val="0AF7DD"/>
                </a:solidFill>
                <a:latin typeface="Sagona Book" panose="02020503050505020204" pitchFamily="18" charset="0"/>
              </a:rPr>
              <a:t>)</a:t>
            </a:r>
            <a:r>
              <a:rPr lang="en-US" sz="2800" dirty="0">
                <a:solidFill>
                  <a:schemeClr val="tx1">
                    <a:lumMod val="85000"/>
                    <a:lumOff val="15000"/>
                  </a:schemeClr>
                </a:solidFill>
                <a:latin typeface="Sagona Book" panose="02020503050505020204" pitchFamily="18" charset="0"/>
              </a:rPr>
              <a:t> </a:t>
            </a:r>
          </a:p>
          <a:p>
            <a:pPr marL="0" indent="0">
              <a:lnSpc>
                <a:spcPct val="100000"/>
              </a:lnSpc>
              <a:spcBef>
                <a:spcPts val="0"/>
              </a:spcBef>
              <a:buNone/>
              <a:defRPr/>
            </a:pPr>
            <a:r>
              <a:rPr lang="en-US" sz="2800" dirty="0">
                <a:solidFill>
                  <a:srgbClr val="0AF7DD"/>
                </a:solidFill>
                <a:latin typeface="Sagona Book" panose="02020503050505020204" pitchFamily="18" charset="0"/>
              </a:rPr>
              <a:t>__</a:t>
            </a:r>
            <a:r>
              <a:rPr lang="en-US" dirty="0">
                <a:solidFill>
                  <a:srgbClr val="0AF7DD"/>
                </a:solidFill>
                <a:latin typeface="Sagona Book" panose="02020503050505020204" pitchFamily="18" charset="0"/>
              </a:rPr>
              <a:t>You Sin is crouching at your door (</a:t>
            </a:r>
            <a:r>
              <a:rPr lang="en-US" b="1" dirty="0">
                <a:solidFill>
                  <a:srgbClr val="FFFF00"/>
                </a:solidFill>
                <a:latin typeface="Sagona Book" panose="02020503050505020204" pitchFamily="18" charset="0"/>
              </a:rPr>
              <a:t>Gen. 4:7</a:t>
            </a:r>
            <a:r>
              <a:rPr lang="en-US" dirty="0">
                <a:solidFill>
                  <a:srgbClr val="0AF7DD"/>
                </a:solidFill>
                <a:latin typeface="Sagona Book" panose="02020503050505020204" pitchFamily="18" charset="0"/>
              </a:rPr>
              <a:t>)</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 are living under a curse (</a:t>
            </a:r>
            <a:r>
              <a:rPr lang="en-US" sz="2800" b="1" dirty="0">
                <a:solidFill>
                  <a:srgbClr val="FFFF00"/>
                </a:solidFill>
                <a:latin typeface="Sagona Book" panose="02020503050505020204" pitchFamily="18" charset="0"/>
              </a:rPr>
              <a:t>Mal. 3: 9</a:t>
            </a:r>
            <a:r>
              <a:rPr lang="en-US" sz="2800" dirty="0">
                <a:solidFill>
                  <a:srgbClr val="0AF7DD"/>
                </a:solidFill>
                <a:latin typeface="Sagona Book" panose="02020503050505020204" pitchFamily="18" charset="0"/>
              </a:rPr>
              <a:t>)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__Hard-pressed on every side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__Perplexed</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__Persecuted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__Struck down</a:t>
            </a:r>
            <a:endParaRPr lang="en-US" sz="400" dirty="0">
              <a:solidFill>
                <a:srgbClr val="0AF7DD"/>
              </a:solidFill>
              <a:latin typeface="Sagona Book" panose="02020503050505020204" pitchFamily="18" charset="0"/>
            </a:endParaRPr>
          </a:p>
        </p:txBody>
      </p:sp>
      <p:pic>
        <p:nvPicPr>
          <p:cNvPr id="55300" name="Picture 4">
            <a:extLst>
              <a:ext uri="{FF2B5EF4-FFF2-40B4-BE49-F238E27FC236}">
                <a16:creationId xmlns:a16="http://schemas.microsoft.com/office/drawing/2014/main" id="{BE702F9F-E8B9-520D-4991-FA910E2FE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900" y="2362200"/>
            <a:ext cx="37338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id="{A67F5A99-AE8B-CA05-C5C1-A47C762DA4E5}"/>
              </a:ext>
            </a:extLst>
          </p:cNvPr>
          <p:cNvSpPr/>
          <p:nvPr/>
        </p:nvSpPr>
        <p:spPr>
          <a:xfrm>
            <a:off x="5781301" y="5123329"/>
            <a:ext cx="638175" cy="1606083"/>
          </a:xfrm>
          <a:prstGeom prst="rightBrace">
            <a:avLst/>
          </a:prstGeom>
          <a:ln w="412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Rectangle 3">
            <a:extLst>
              <a:ext uri="{FF2B5EF4-FFF2-40B4-BE49-F238E27FC236}">
                <a16:creationId xmlns:a16="http://schemas.microsoft.com/office/drawing/2014/main" id="{962A969D-F219-9BD4-108F-55AEBAE67984}"/>
              </a:ext>
            </a:extLst>
          </p:cNvPr>
          <p:cNvSpPr/>
          <p:nvPr/>
        </p:nvSpPr>
        <p:spPr>
          <a:xfrm>
            <a:off x="6350531" y="5699125"/>
            <a:ext cx="2328862" cy="5222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Sagona Book" panose="02020503050505020204" pitchFamily="18" charset="0"/>
                <a:ea typeface="+mn-ea"/>
                <a:cs typeface="+mn-cs"/>
              </a:rPr>
              <a:t>(2Cor 4: 8, 9)</a:t>
            </a:r>
          </a:p>
        </p:txBody>
      </p:sp>
      <p:pic>
        <p:nvPicPr>
          <p:cNvPr id="55303" name="Picture 3">
            <a:extLst>
              <a:ext uri="{FF2B5EF4-FFF2-40B4-BE49-F238E27FC236}">
                <a16:creationId xmlns:a16="http://schemas.microsoft.com/office/drawing/2014/main" id="{EAD00103-382C-7022-80E0-1CBC4CF08949}"/>
              </a:ext>
            </a:extLst>
          </p:cNvPr>
          <p:cNvPicPr>
            <a:picLocks noChangeAspect="1"/>
          </p:cNvPicPr>
          <p:nvPr/>
        </p:nvPicPr>
        <p:blipFill>
          <a:blip r:embed="rId3">
            <a:extLst>
              <a:ext uri="{28A0092B-C50C-407E-A947-70E740481C1C}">
                <a14:useLocalDpi xmlns:a14="http://schemas.microsoft.com/office/drawing/2010/main" val="0"/>
              </a:ext>
            </a:extLst>
          </a:blip>
          <a:srcRect l="42889" r="39333"/>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5E4794E0-071B-A183-7BE0-7068051A3149}"/>
              </a:ext>
            </a:extLst>
          </p:cNvPr>
          <p:cNvSpPr>
            <a:spLocks noGrp="1" noChangeArrowheads="1"/>
          </p:cNvSpPr>
          <p:nvPr>
            <p:ph type="title"/>
          </p:nvPr>
        </p:nvSpPr>
        <p:spPr>
          <a:xfrm>
            <a:off x="742950" y="438150"/>
            <a:ext cx="4246563" cy="1143000"/>
          </a:xfrm>
        </p:spPr>
        <p:txBody>
          <a:bodyPr/>
          <a:lstStyle/>
          <a:p>
            <a:pPr eaLnBrk="1" hangingPunct="1">
              <a:defRPr/>
            </a:pPr>
            <a:r>
              <a:rPr lang="en-US" altLang="en-US" sz="2800" b="1" dirty="0">
                <a:solidFill>
                  <a:srgbClr val="00FDFF"/>
                </a:solidFill>
                <a:latin typeface="Book Antiqua" panose="02040602050305030304" pitchFamily="18" charset="0"/>
              </a:rPr>
              <a:t>When the Devil Constantly Remind you   </a:t>
            </a:r>
          </a:p>
        </p:txBody>
      </p:sp>
      <p:sp>
        <p:nvSpPr>
          <p:cNvPr id="3" name="Content Placeholder 2">
            <a:extLst>
              <a:ext uri="{FF2B5EF4-FFF2-40B4-BE49-F238E27FC236}">
                <a16:creationId xmlns:a16="http://schemas.microsoft.com/office/drawing/2014/main" id="{6899FA5B-E494-6063-CB98-9A3AAFA8E90F}"/>
              </a:ext>
            </a:extLst>
          </p:cNvPr>
          <p:cNvSpPr>
            <a:spLocks noGrp="1"/>
          </p:cNvSpPr>
          <p:nvPr>
            <p:ph sz="half" idx="1"/>
          </p:nvPr>
        </p:nvSpPr>
        <p:spPr>
          <a:xfrm>
            <a:off x="661988" y="2005013"/>
            <a:ext cx="5303837" cy="4068015"/>
          </a:xfrm>
          <a:ln w="34925">
            <a:solidFill>
              <a:schemeClr val="accent1"/>
            </a:solidFill>
          </a:ln>
        </p:spPr>
        <p:txBody>
          <a:bodyPr rtlCol="0">
            <a:normAutofit/>
          </a:bodyPr>
          <a:lstStyle/>
          <a:p>
            <a:pPr marL="0" indent="0" eaLnBrk="1" fontAlgn="auto" hangingPunct="1">
              <a:spcBef>
                <a:spcPts val="0"/>
              </a:spcBef>
              <a:spcAft>
                <a:spcPts val="0"/>
              </a:spcAft>
              <a:buNone/>
              <a:defRPr/>
            </a:pPr>
            <a:r>
              <a:rPr lang="en-US" sz="1800" dirty="0">
                <a:latin typeface="Sagona Book" panose="02020503050505020204" pitchFamily="18" charset="0"/>
              </a:rPr>
              <a:t>__You were conceived in sin </a:t>
            </a:r>
            <a:r>
              <a:rPr lang="en-US" sz="1800" dirty="0">
                <a:solidFill>
                  <a:srgbClr val="FFFF00"/>
                </a:solidFill>
                <a:latin typeface="Sagona Book" panose="02020503050505020204" pitchFamily="18" charset="0"/>
              </a:rPr>
              <a:t>(Ps 51: 5)</a:t>
            </a:r>
          </a:p>
          <a:p>
            <a:pPr marL="0" indent="0" eaLnBrk="1" fontAlgn="auto" hangingPunct="1">
              <a:spcBef>
                <a:spcPts val="0"/>
              </a:spcBef>
              <a:spcAft>
                <a:spcPts val="0"/>
              </a:spcAft>
              <a:buNone/>
              <a:defRPr/>
            </a:pPr>
            <a:r>
              <a:rPr lang="en-US" sz="1800" dirty="0">
                <a:latin typeface="Sagona Book" panose="02020503050505020204" pitchFamily="18" charset="0"/>
              </a:rPr>
              <a:t>__Your Life is like a fleeting shadow </a:t>
            </a:r>
            <a:r>
              <a:rPr lang="en-US" sz="1800" dirty="0">
                <a:solidFill>
                  <a:srgbClr val="FFFF00"/>
                </a:solidFill>
                <a:latin typeface="Sagona Book" panose="02020503050505020204" pitchFamily="18" charset="0"/>
              </a:rPr>
              <a:t> (Ps.144: 3-4)</a:t>
            </a:r>
          </a:p>
          <a:p>
            <a:pPr marL="0" indent="0" eaLnBrk="1" fontAlgn="auto" hangingPunct="1">
              <a:spcBef>
                <a:spcPts val="0"/>
              </a:spcBef>
              <a:spcAft>
                <a:spcPts val="0"/>
              </a:spcAft>
              <a:buNone/>
              <a:defRPr/>
            </a:pPr>
            <a:r>
              <a:rPr lang="en-US" sz="1800" dirty="0">
                <a:latin typeface="Sagona Book" panose="02020503050505020204" pitchFamily="18" charset="0"/>
              </a:rPr>
              <a:t>__Your acquaintances will keep betraying you </a:t>
            </a:r>
            <a:r>
              <a:rPr lang="en-US" sz="1800" dirty="0">
                <a:solidFill>
                  <a:srgbClr val="FFFF00"/>
                </a:solidFill>
                <a:latin typeface="Sagona Book" panose="02020503050505020204" pitchFamily="18" charset="0"/>
              </a:rPr>
              <a:t>(Ps 55: 12-14) </a:t>
            </a:r>
          </a:p>
          <a:p>
            <a:pPr marL="0" indent="0" eaLnBrk="1" fontAlgn="auto" hangingPunct="1">
              <a:spcBef>
                <a:spcPts val="0"/>
              </a:spcBef>
              <a:spcAft>
                <a:spcPts val="0"/>
              </a:spcAft>
              <a:buNone/>
              <a:defRPr/>
            </a:pPr>
            <a:r>
              <a:rPr lang="en-US" sz="1800" dirty="0">
                <a:solidFill>
                  <a:srgbClr val="FFFF00"/>
                </a:solidFill>
                <a:latin typeface="Sagona Book" panose="02020503050505020204" pitchFamily="18" charset="0"/>
              </a:rPr>
              <a:t>__</a:t>
            </a:r>
            <a:r>
              <a:rPr lang="en-US" sz="1800" dirty="0">
                <a:latin typeface="Sagona Book" panose="02020503050505020204" pitchFamily="18" charset="0"/>
              </a:rPr>
              <a:t>Sin dwells in you and therefore evildoing will always be your lot </a:t>
            </a:r>
            <a:r>
              <a:rPr lang="en-US" sz="1800" dirty="0">
                <a:solidFill>
                  <a:srgbClr val="FFFF00"/>
                </a:solidFill>
                <a:latin typeface="Sagona Book" panose="02020503050505020204" pitchFamily="18" charset="0"/>
              </a:rPr>
              <a:t>(Romans 7: 17) </a:t>
            </a:r>
          </a:p>
          <a:p>
            <a:pPr marL="0" indent="0" eaLnBrk="1" fontAlgn="auto" hangingPunct="1">
              <a:spcBef>
                <a:spcPts val="0"/>
              </a:spcBef>
              <a:spcAft>
                <a:spcPts val="0"/>
              </a:spcAft>
              <a:buNone/>
              <a:defRPr/>
            </a:pPr>
            <a:r>
              <a:rPr lang="en-US" sz="1800" dirty="0">
                <a:latin typeface="Sagona Book" panose="02020503050505020204" pitchFamily="18" charset="0"/>
              </a:rPr>
              <a:t>__Sin is crouching at your door </a:t>
            </a:r>
            <a:r>
              <a:rPr lang="en-US" sz="1800" dirty="0">
                <a:solidFill>
                  <a:srgbClr val="FFFF00"/>
                </a:solidFill>
                <a:latin typeface="Sagona Book" panose="02020503050505020204" pitchFamily="18" charset="0"/>
              </a:rPr>
              <a:t>(Gen. 4:7)</a:t>
            </a:r>
          </a:p>
          <a:p>
            <a:pPr marL="0" indent="0" eaLnBrk="1" fontAlgn="auto" hangingPunct="1">
              <a:spcBef>
                <a:spcPts val="0"/>
              </a:spcBef>
              <a:spcAft>
                <a:spcPts val="0"/>
              </a:spcAft>
              <a:buNone/>
              <a:defRPr/>
            </a:pPr>
            <a:r>
              <a:rPr lang="en-US" sz="1800" dirty="0">
                <a:latin typeface="Sagona Book" panose="02020503050505020204" pitchFamily="18" charset="0"/>
              </a:rPr>
              <a:t>__You are living under a curse </a:t>
            </a:r>
            <a:r>
              <a:rPr lang="en-US" sz="1800" dirty="0">
                <a:solidFill>
                  <a:srgbClr val="FFFF00"/>
                </a:solidFill>
                <a:latin typeface="Sagona Book" panose="02020503050505020204" pitchFamily="18" charset="0"/>
              </a:rPr>
              <a:t>(Mal. 3: 9) </a:t>
            </a:r>
          </a:p>
          <a:p>
            <a:pPr marL="0" indent="0" eaLnBrk="1" fontAlgn="auto" hangingPunct="1">
              <a:spcBef>
                <a:spcPts val="0"/>
              </a:spcBef>
              <a:spcAft>
                <a:spcPts val="0"/>
              </a:spcAft>
              <a:buNone/>
              <a:defRPr/>
            </a:pPr>
            <a:r>
              <a:rPr lang="en-US" sz="1800" dirty="0">
                <a:solidFill>
                  <a:srgbClr val="FFFF00"/>
                </a:solidFill>
                <a:latin typeface="Sagona Book" panose="02020503050505020204" pitchFamily="18" charset="0"/>
              </a:rPr>
              <a:t>__</a:t>
            </a:r>
            <a:r>
              <a:rPr lang="en-US" sz="1800" dirty="0">
                <a:latin typeface="Sagona Book" panose="02020503050505020204" pitchFamily="18" charset="0"/>
              </a:rPr>
              <a:t>Hard-pressed on every side  </a:t>
            </a:r>
            <a:r>
              <a:rPr lang="en-US" sz="1800" dirty="0">
                <a:solidFill>
                  <a:srgbClr val="FFFF00"/>
                </a:solidFill>
                <a:latin typeface="Sagona Book" panose="02020503050505020204" pitchFamily="18" charset="0"/>
              </a:rPr>
              <a:t>(2 Cor. 4: 8-9)</a:t>
            </a:r>
          </a:p>
          <a:p>
            <a:pPr marL="0" indent="0" eaLnBrk="1" fontAlgn="auto" hangingPunct="1">
              <a:spcBef>
                <a:spcPts val="0"/>
              </a:spcBef>
              <a:spcAft>
                <a:spcPts val="0"/>
              </a:spcAft>
              <a:buNone/>
              <a:defRPr/>
            </a:pPr>
            <a:r>
              <a:rPr lang="en-US" sz="1800" dirty="0">
                <a:latin typeface="Sagona Book" panose="02020503050505020204" pitchFamily="18" charset="0"/>
              </a:rPr>
              <a:t>__Perplexed</a:t>
            </a:r>
          </a:p>
          <a:p>
            <a:pPr marL="0" indent="0" eaLnBrk="1" fontAlgn="auto" hangingPunct="1">
              <a:spcBef>
                <a:spcPts val="0"/>
              </a:spcBef>
              <a:spcAft>
                <a:spcPts val="0"/>
              </a:spcAft>
              <a:buNone/>
              <a:defRPr/>
            </a:pPr>
            <a:r>
              <a:rPr lang="en-US" sz="1800" dirty="0">
                <a:latin typeface="Sagona Book" panose="02020503050505020204" pitchFamily="18" charset="0"/>
              </a:rPr>
              <a:t>__Persecuted </a:t>
            </a:r>
          </a:p>
          <a:p>
            <a:pPr marL="0" indent="0" eaLnBrk="1" fontAlgn="auto" hangingPunct="1">
              <a:spcBef>
                <a:spcPts val="0"/>
              </a:spcBef>
              <a:spcAft>
                <a:spcPts val="0"/>
              </a:spcAft>
              <a:buNone/>
              <a:defRPr/>
            </a:pPr>
            <a:r>
              <a:rPr lang="en-US" sz="1800" dirty="0">
                <a:latin typeface="Sagona Book" panose="02020503050505020204" pitchFamily="18" charset="0"/>
              </a:rPr>
              <a:t>__Struck down</a:t>
            </a:r>
            <a:endParaRPr lang="en-US" dirty="0">
              <a:latin typeface="Sagona Book" panose="02020503050505020204" pitchFamily="18" charset="0"/>
            </a:endParaRPr>
          </a:p>
        </p:txBody>
      </p:sp>
      <p:sp>
        <p:nvSpPr>
          <p:cNvPr id="4" name="Content Placeholder 3">
            <a:extLst>
              <a:ext uri="{FF2B5EF4-FFF2-40B4-BE49-F238E27FC236}">
                <a16:creationId xmlns:a16="http://schemas.microsoft.com/office/drawing/2014/main" id="{E56813F3-352E-6555-03FC-CC76953139ED}"/>
              </a:ext>
            </a:extLst>
          </p:cNvPr>
          <p:cNvSpPr>
            <a:spLocks noGrp="1"/>
          </p:cNvSpPr>
          <p:nvPr>
            <p:ph sz="half" idx="2"/>
          </p:nvPr>
        </p:nvSpPr>
        <p:spPr>
          <a:xfrm>
            <a:off x="5965825" y="2005014"/>
            <a:ext cx="5840693" cy="4207528"/>
          </a:xfrm>
          <a:solidFill>
            <a:srgbClr val="7030A0"/>
          </a:solidFill>
          <a:ln w="31750">
            <a:solidFill>
              <a:schemeClr val="accent1"/>
            </a:solidFill>
          </a:ln>
        </p:spPr>
        <p:txBody>
          <a:bodyPr rtlCol="0">
            <a:noAutofit/>
          </a:bodyPr>
          <a:lstStyle/>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__In Christ I am a new creature </a:t>
            </a:r>
            <a:r>
              <a:rPr lang="en-US" sz="1800" dirty="0">
                <a:solidFill>
                  <a:srgbClr val="0AF7DD"/>
                </a:solidFill>
                <a:latin typeface="Sagona Book" panose="02020503050505020204" pitchFamily="18" charset="0"/>
              </a:rPr>
              <a:t>(2Cor 5: 17)</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__My mortal will soon put on immortality </a:t>
            </a:r>
            <a:r>
              <a:rPr lang="en-US" sz="1800" dirty="0">
                <a:solidFill>
                  <a:srgbClr val="0AF7DD"/>
                </a:solidFill>
                <a:latin typeface="Sagona Book" panose="02020503050505020204" pitchFamily="18" charset="0"/>
              </a:rPr>
              <a:t>(1Cor 15: 53, 54)</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__Even if my mother and father forsake me, God will pick me up </a:t>
            </a:r>
            <a:r>
              <a:rPr lang="en-US" sz="1800" dirty="0">
                <a:solidFill>
                  <a:srgbClr val="0AF7DD"/>
                </a:solidFill>
                <a:latin typeface="Sagona Book" panose="02020503050505020204" pitchFamily="18" charset="0"/>
              </a:rPr>
              <a:t>(Ps 27: 10)</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__I have been crucified with Christ and it’s longer I who live but Christ who lives in me </a:t>
            </a:r>
            <a:r>
              <a:rPr lang="en-US" sz="1800" dirty="0">
                <a:solidFill>
                  <a:srgbClr val="0AF7DD"/>
                </a:solidFill>
                <a:latin typeface="Sagona Book" panose="02020503050505020204" pitchFamily="18" charset="0"/>
              </a:rPr>
              <a:t>(Gal 2: 20)</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__I will resist the devil and he will flee from me </a:t>
            </a:r>
            <a:r>
              <a:rPr lang="en-US" sz="1800" dirty="0">
                <a:solidFill>
                  <a:srgbClr val="0AF7DD"/>
                </a:solidFill>
                <a:latin typeface="Sagona Book" panose="02020503050505020204" pitchFamily="18" charset="0"/>
              </a:rPr>
              <a:t>(James 4: 7)</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__No weapon forged against me shall prosper</a:t>
            </a:r>
            <a:r>
              <a:rPr lang="en-US" sz="1800" dirty="0">
                <a:solidFill>
                  <a:schemeClr val="tx1">
                    <a:lumMod val="85000"/>
                    <a:lumOff val="15000"/>
                  </a:schemeClr>
                </a:solidFill>
                <a:latin typeface="Sagona Book" panose="02020503050505020204" pitchFamily="18" charset="0"/>
              </a:rPr>
              <a:t> </a:t>
            </a:r>
            <a:r>
              <a:rPr lang="en-US" sz="1800" dirty="0">
                <a:solidFill>
                  <a:srgbClr val="0AF7DD"/>
                </a:solidFill>
                <a:latin typeface="Sagona Book" panose="02020503050505020204" pitchFamily="18" charset="0"/>
              </a:rPr>
              <a:t>(Isa 54: 17)</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__Yet not crushed </a:t>
            </a:r>
            <a:r>
              <a:rPr lang="en-US" sz="1800" dirty="0">
                <a:solidFill>
                  <a:srgbClr val="0AF7DD"/>
                </a:solidFill>
                <a:latin typeface="Sagona Book" panose="02020503050505020204" pitchFamily="18" charset="0"/>
              </a:rPr>
              <a:t>(2Cor 4: 8, 9)</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__But not in despair</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__But not forsaken</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__But not destroyed</a:t>
            </a:r>
          </a:p>
        </p:txBody>
      </p:sp>
      <p:sp>
        <p:nvSpPr>
          <p:cNvPr id="6" name="Title 1">
            <a:extLst>
              <a:ext uri="{FF2B5EF4-FFF2-40B4-BE49-F238E27FC236}">
                <a16:creationId xmlns:a16="http://schemas.microsoft.com/office/drawing/2014/main" id="{B8756103-A7ED-FADF-F153-3392F68AB63C}"/>
              </a:ext>
            </a:extLst>
          </p:cNvPr>
          <p:cNvSpPr txBox="1">
            <a:spLocks/>
          </p:cNvSpPr>
          <p:nvPr/>
        </p:nvSpPr>
        <p:spPr bwMode="auto">
          <a:xfrm>
            <a:off x="5657850" y="1176338"/>
            <a:ext cx="54864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Book Antiqua" panose="02040602050305030304" pitchFamily="18" charset="0"/>
                <a:ea typeface="MS PGothic" panose="020B0600070205080204" pitchFamily="34" charset="-128"/>
                <a:cs typeface="+mn-cs"/>
              </a:rPr>
              <a:t>   </a:t>
            </a:r>
            <a:r>
              <a:rPr kumimoji="0" lang="en-US" altLang="en-US" sz="3600" b="1" i="1" u="none" strike="noStrike" kern="1200" cap="none" spc="0" normalizeH="0" baseline="0" noProof="0" dirty="0">
                <a:ln>
                  <a:noFill/>
                </a:ln>
                <a:solidFill>
                  <a:srgbClr val="FFFF00"/>
                </a:solidFill>
                <a:effectLst/>
                <a:uLnTx/>
                <a:uFillTx/>
                <a:latin typeface="Book Antiqua" panose="02040602050305030304" pitchFamily="18" charset="0"/>
                <a:ea typeface="MS PGothic" panose="020B0600070205080204" pitchFamily="34" charset="-128"/>
                <a:cs typeface="+mn-cs"/>
              </a:rPr>
              <a:t>Respond to him Saying:</a:t>
            </a:r>
            <a:endParaRPr kumimoji="0" lang="en-US" altLang="en-US" sz="2800" b="1" i="1" u="none" strike="noStrike" kern="1200" cap="none" spc="0" normalizeH="0" baseline="0" noProof="0" dirty="0">
              <a:ln>
                <a:noFill/>
              </a:ln>
              <a:solidFill>
                <a:srgbClr val="FFFF00"/>
              </a:solidFill>
              <a:effectLst/>
              <a:uLnTx/>
              <a:uFillTx/>
              <a:latin typeface="Book Antiqua" panose="02040602050305030304" pitchFamily="18" charset="0"/>
              <a:ea typeface="MS PGothic" panose="020B0600070205080204" pitchFamily="34" charset="-128"/>
              <a:cs typeface="+mn-cs"/>
            </a:endParaRPr>
          </a:p>
        </p:txBody>
      </p:sp>
      <p:sp>
        <p:nvSpPr>
          <p:cNvPr id="77830" name="Title 1">
            <a:extLst>
              <a:ext uri="{FF2B5EF4-FFF2-40B4-BE49-F238E27FC236}">
                <a16:creationId xmlns:a16="http://schemas.microsoft.com/office/drawing/2014/main" id="{D696CA36-F499-77D3-75A3-3C6819291B31}"/>
              </a:ext>
            </a:extLst>
          </p:cNvPr>
          <p:cNvSpPr txBox="1">
            <a:spLocks/>
          </p:cNvSpPr>
          <p:nvPr/>
        </p:nvSpPr>
        <p:spPr bwMode="auto">
          <a:xfrm>
            <a:off x="1682750" y="1187450"/>
            <a:ext cx="16938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1" u="none" strike="noStrike" kern="1200" cap="none" spc="0" normalizeH="0" baseline="0" noProof="0" dirty="0">
                <a:ln>
                  <a:noFill/>
                </a:ln>
                <a:solidFill>
                  <a:srgbClr val="00FDFF"/>
                </a:solidFill>
                <a:effectLst/>
                <a:uLnTx/>
                <a:uFillTx/>
                <a:latin typeface="Book Antiqua" panose="02040602050305030304" pitchFamily="18" charset="0"/>
                <a:ea typeface="MS PGothic" panose="020B0600070205080204" pitchFamily="34" charset="-128"/>
                <a:cs typeface="+mn-cs"/>
              </a:rPr>
              <a:t>That</a:t>
            </a:r>
            <a:r>
              <a:rPr kumimoji="0" lang="en-US" altLang="en-US" sz="2800" b="0" i="0" u="none" strike="noStrike" kern="1200" cap="none" spc="0" normalizeH="0" baseline="0" noProof="0" dirty="0">
                <a:ln>
                  <a:noFill/>
                </a:ln>
                <a:solidFill>
                  <a:srgbClr val="00FDFF"/>
                </a:solidFill>
                <a:effectLst/>
                <a:uLnTx/>
                <a:uFillTx/>
                <a:latin typeface="Book Antiqua" panose="02040602050305030304" pitchFamily="18" charset="0"/>
                <a:ea typeface="MS PGothic" panose="020B0600070205080204" pitchFamily="34" charset="-128"/>
                <a:cs typeface="+mn-cs"/>
              </a:rPr>
              <a:t> </a:t>
            </a:r>
          </a:p>
        </p:txBody>
      </p:sp>
      <p:pic>
        <p:nvPicPr>
          <p:cNvPr id="77831" name="Picture 3">
            <a:extLst>
              <a:ext uri="{FF2B5EF4-FFF2-40B4-BE49-F238E27FC236}">
                <a16:creationId xmlns:a16="http://schemas.microsoft.com/office/drawing/2014/main" id="{1DE65C00-2D19-99E3-8B21-17BFA59126DA}"/>
              </a:ext>
            </a:extLst>
          </p:cNvPr>
          <p:cNvPicPr>
            <a:picLocks noChangeAspect="1"/>
          </p:cNvPicPr>
          <p:nvPr/>
        </p:nvPicPr>
        <p:blipFill>
          <a:blip r:embed="rId3">
            <a:extLst>
              <a:ext uri="{28A0092B-C50C-407E-A947-70E740481C1C}">
                <a14:useLocalDpi xmlns:a14="http://schemas.microsoft.com/office/drawing/2010/main" val="0"/>
              </a:ext>
            </a:extLst>
          </a:blip>
          <a:srcRect l="42889" r="39333"/>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additive="base">
                                        <p:cTn id="7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additive="base">
                                        <p:cTn id="9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 calcmode="lin" valueType="num">
                                      <p:cBhvr additive="base">
                                        <p:cTn id="9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 calcmode="lin" valueType="num">
                                      <p:cBhvr additive="base">
                                        <p:cTn id="10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8" end="8"/>
                                            </p:txEl>
                                          </p:spTgt>
                                        </p:tgtEl>
                                        <p:attrNameLst>
                                          <p:attrName>style.visibility</p:attrName>
                                        </p:attrNameLst>
                                      </p:cBhvr>
                                      <p:to>
                                        <p:strVal val="visible"/>
                                      </p:to>
                                    </p:set>
                                    <p:anim calcmode="lin" valueType="num">
                                      <p:cBhvr additive="base">
                                        <p:cTn id="10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 calcmode="lin" valueType="num">
                                      <p:cBhvr additive="base">
                                        <p:cTn id="1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9" end="9"/>
                                            </p:txEl>
                                          </p:spTgt>
                                        </p:tgtEl>
                                        <p:attrNameLst>
                                          <p:attrName>style.visibility</p:attrName>
                                        </p:attrNameLst>
                                      </p:cBhvr>
                                      <p:to>
                                        <p:strVal val="visible"/>
                                      </p:to>
                                    </p:set>
                                    <p:anim calcmode="lin" valueType="num">
                                      <p:cBhvr additive="base">
                                        <p:cTn id="1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4">
                                            <p:txEl>
                                              <p:pRg st="9" end="9"/>
                                            </p:txEl>
                                          </p:spTgt>
                                        </p:tgtEl>
                                        <p:attrNameLst>
                                          <p:attrName>style.visibility</p:attrName>
                                        </p:attrNameLst>
                                      </p:cBhvr>
                                      <p:to>
                                        <p:strVal val="visible"/>
                                      </p:to>
                                    </p:set>
                                    <p:anim calcmode="lin" valueType="num">
                                      <p:cBhvr additive="base">
                                        <p:cTn id="1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89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ight Triangle 2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B7921FF-75C2-EC7B-14B2-E7E265610664}"/>
              </a:ext>
            </a:extLst>
          </p:cNvPr>
          <p:cNvSpPr/>
          <p:nvPr/>
        </p:nvSpPr>
        <p:spPr>
          <a:xfrm>
            <a:off x="7134139" y="649764"/>
            <a:ext cx="4402551" cy="1754326"/>
          </a:xfrm>
          <a:prstGeom prst="rect">
            <a:avLst/>
          </a:prstGeom>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ockwell Nova" panose="02060503020205020403" pitchFamily="18" charset="0"/>
                <a:ea typeface="+mn-ea"/>
                <a:cs typeface="+mn-cs"/>
              </a:rPr>
              <a:t>How WILL WAD GO?</a:t>
            </a:r>
          </a:p>
        </p:txBody>
      </p:sp>
      <p:sp>
        <p:nvSpPr>
          <p:cNvPr id="6" name="Rectangle 5">
            <a:extLst>
              <a:ext uri="{FF2B5EF4-FFF2-40B4-BE49-F238E27FC236}">
                <a16:creationId xmlns:a16="http://schemas.microsoft.com/office/drawing/2014/main" id="{2DAC36F5-2ECB-40D5-2CCB-839F3CE4F6F6}"/>
              </a:ext>
            </a:extLst>
          </p:cNvPr>
          <p:cNvSpPr/>
          <p:nvPr/>
        </p:nvSpPr>
        <p:spPr>
          <a:xfrm>
            <a:off x="2971298" y="1749276"/>
            <a:ext cx="826653" cy="4306500"/>
          </a:xfrm>
          <a:prstGeom prst="rect">
            <a:avLst/>
          </a:prstGeom>
          <a:solidFill>
            <a:srgbClr val="00B050"/>
          </a:solidFill>
          <a:ln w="50800">
            <a:noFill/>
          </a:ln>
        </p:spPr>
        <p:txBody>
          <a:bodyPr wrap="square">
            <a:spAutoFit/>
          </a:bodyPr>
          <a:lstStyle/>
          <a:p>
            <a:pPr algn="ctr" defTabSz="1152144">
              <a:lnSpc>
                <a:spcPct val="107000"/>
              </a:lnSpc>
              <a:spcAft>
                <a:spcPts val="1008"/>
              </a:spcAft>
              <a:defRPr/>
            </a:pPr>
            <a:r>
              <a:rPr lang="en-US" sz="4536" b="1" kern="1200">
                <a:solidFill>
                  <a:srgbClr val="FFFFFF"/>
                </a:solidFill>
                <a:effectLst>
                  <a:outerShdw blurRad="50800" dist="38100" algn="tr" rotWithShape="0">
                    <a:prstClr val="black">
                      <a:alpha val="40000"/>
                    </a:prstClr>
                  </a:outerShdw>
                </a:effectLst>
                <a:latin typeface="Calibri" panose="020F0502020204030204" pitchFamily="34" charset="0"/>
                <a:ea typeface="+mn-ea"/>
                <a:cs typeface="Times New Roman" panose="02020603050405020304" pitchFamily="18" charset="0"/>
              </a:rPr>
              <a:t>F</a:t>
            </a:r>
            <a:endParaRPr lang="en-CI" sz="1386" kern="1200">
              <a:solidFill>
                <a:prstClr val="black"/>
              </a:solidFill>
              <a:latin typeface="Calibri" panose="020F0502020204030204" pitchFamily="34" charset="0"/>
              <a:ea typeface="+mn-ea"/>
              <a:cs typeface="Times New Roman" panose="02020603050405020304" pitchFamily="18" charset="0"/>
            </a:endParaRPr>
          </a:p>
          <a:p>
            <a:pPr algn="ctr" defTabSz="1152144">
              <a:lnSpc>
                <a:spcPct val="107000"/>
              </a:lnSpc>
              <a:spcAft>
                <a:spcPts val="1008"/>
              </a:spcAft>
              <a:defRPr/>
            </a:pPr>
            <a:r>
              <a:rPr lang="en-US" sz="4536" b="1" kern="1200">
                <a:solidFill>
                  <a:srgbClr val="FFFFFF"/>
                </a:solidFill>
                <a:effectLst>
                  <a:outerShdw blurRad="50800" dist="38100" algn="tr" rotWithShape="0">
                    <a:prstClr val="black">
                      <a:alpha val="40000"/>
                    </a:prstClr>
                  </a:outerShdw>
                </a:effectLst>
                <a:latin typeface="Calibri" panose="020F0502020204030204" pitchFamily="34" charset="0"/>
                <a:ea typeface="+mn-ea"/>
                <a:cs typeface="Times New Roman" panose="02020603050405020304" pitchFamily="18" charset="0"/>
              </a:rPr>
              <a:t>A</a:t>
            </a:r>
            <a:endParaRPr lang="en-CI" sz="1386" kern="1200">
              <a:solidFill>
                <a:prstClr val="black"/>
              </a:solidFill>
              <a:latin typeface="Calibri" panose="020F0502020204030204" pitchFamily="34" charset="0"/>
              <a:ea typeface="+mn-ea"/>
              <a:cs typeface="Times New Roman" panose="02020603050405020304" pitchFamily="18" charset="0"/>
            </a:endParaRPr>
          </a:p>
          <a:p>
            <a:pPr algn="ctr" defTabSz="1152144">
              <a:lnSpc>
                <a:spcPct val="107000"/>
              </a:lnSpc>
              <a:spcAft>
                <a:spcPts val="1008"/>
              </a:spcAft>
              <a:defRPr/>
            </a:pPr>
            <a:r>
              <a:rPr lang="en-US" sz="4536" b="1" kern="1200">
                <a:solidFill>
                  <a:srgbClr val="FFFFFF"/>
                </a:solidFill>
                <a:effectLst>
                  <a:outerShdw blurRad="50800" dist="38100" algn="tr" rotWithShape="0">
                    <a:prstClr val="black">
                      <a:alpha val="40000"/>
                    </a:prstClr>
                  </a:outerShdw>
                </a:effectLst>
                <a:latin typeface="Calibri" panose="020F0502020204030204" pitchFamily="34" charset="0"/>
                <a:ea typeface="+mn-ea"/>
                <a:cs typeface="Times New Roman" panose="02020603050405020304" pitchFamily="18" charset="0"/>
              </a:rPr>
              <a:t>I</a:t>
            </a:r>
            <a:endParaRPr lang="en-CI" sz="1386" kern="1200">
              <a:solidFill>
                <a:prstClr val="black"/>
              </a:solidFill>
              <a:latin typeface="Calibri" panose="020F0502020204030204" pitchFamily="34" charset="0"/>
              <a:ea typeface="+mn-ea"/>
              <a:cs typeface="Times New Roman" panose="02020603050405020304" pitchFamily="18" charset="0"/>
            </a:endParaRPr>
          </a:p>
          <a:p>
            <a:pPr algn="ctr" defTabSz="1152144">
              <a:lnSpc>
                <a:spcPct val="107000"/>
              </a:lnSpc>
              <a:spcAft>
                <a:spcPts val="1008"/>
              </a:spcAft>
              <a:defRPr/>
            </a:pPr>
            <a:r>
              <a:rPr lang="en-US" sz="4536" b="1" kern="1200">
                <a:solidFill>
                  <a:srgbClr val="FFFFFF"/>
                </a:solidFill>
                <a:effectLst>
                  <a:outerShdw blurRad="50800" dist="38100" algn="tr" rotWithShape="0">
                    <a:prstClr val="black">
                      <a:alpha val="40000"/>
                    </a:prstClr>
                  </a:outerShdw>
                </a:effectLst>
                <a:latin typeface="Calibri" panose="020F0502020204030204" pitchFamily="34" charset="0"/>
                <a:ea typeface="+mn-ea"/>
                <a:cs typeface="Times New Roman" panose="02020603050405020304" pitchFamily="18" charset="0"/>
              </a:rPr>
              <a:t>T</a:t>
            </a:r>
            <a:endParaRPr lang="en-CI" sz="1386" kern="1200">
              <a:solidFill>
                <a:prstClr val="black"/>
              </a:solidFill>
              <a:latin typeface="Calibri" panose="020F0502020204030204" pitchFamily="34" charset="0"/>
              <a:ea typeface="+mn-ea"/>
              <a:cs typeface="Times New Roman" panose="02020603050405020304" pitchFamily="18" charset="0"/>
            </a:endParaRPr>
          </a:p>
          <a:p>
            <a:pPr algn="ctr" defTabSz="1152144">
              <a:lnSpc>
                <a:spcPct val="107000"/>
              </a:lnSpc>
              <a:spcAft>
                <a:spcPts val="1008"/>
              </a:spcAft>
              <a:defRPr/>
            </a:pPr>
            <a:r>
              <a:rPr lang="en-US" sz="4536" b="1" kern="1200">
                <a:solidFill>
                  <a:srgbClr val="FFFFFF"/>
                </a:solidFill>
                <a:effectLst>
                  <a:outerShdw blurRad="50800" dist="38100" algn="tr" rotWithShape="0">
                    <a:prstClr val="black">
                      <a:alpha val="40000"/>
                    </a:prstClr>
                  </a:outerShdw>
                </a:effectLst>
                <a:latin typeface="Calibri" panose="020F0502020204030204" pitchFamily="34" charset="0"/>
                <a:ea typeface="+mn-ea"/>
                <a:cs typeface="Times New Roman" panose="02020603050405020304" pitchFamily="18" charset="0"/>
              </a:rPr>
              <a:t>H</a:t>
            </a:r>
            <a:endParaRPr kumimoji="0" lang="en-CI"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1DD2ED1-2D99-318E-54ED-D1B79AF5709A}"/>
              </a:ext>
            </a:extLst>
          </p:cNvPr>
          <p:cNvSpPr/>
          <p:nvPr/>
        </p:nvSpPr>
        <p:spPr>
          <a:xfrm>
            <a:off x="3569129" y="1958525"/>
            <a:ext cx="3127156" cy="513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152144">
              <a:lnSpc>
                <a:spcPct val="107000"/>
              </a:lnSpc>
              <a:spcAft>
                <a:spcPts val="1008"/>
              </a:spcAft>
              <a:defRPr/>
            </a:pPr>
            <a:r>
              <a:rPr lang="en-US" sz="4032" b="1" kern="1200" err="1">
                <a:solidFill>
                  <a:srgbClr val="FFFFFF"/>
                </a:solidFill>
                <a:latin typeface="Calibri" panose="020F0502020204030204"/>
                <a:ea typeface="+mn-ea"/>
                <a:cs typeface="Times New Roman" panose="02020603050405020304" pitchFamily="18" charset="0"/>
              </a:rPr>
              <a:t>aithfully</a:t>
            </a:r>
            <a:endParaRPr kumimoji="0" lang="en-CI"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C372C87-AC54-0B03-6E6A-785D8CD4B6D1}"/>
              </a:ext>
            </a:extLst>
          </p:cNvPr>
          <p:cNvSpPr/>
          <p:nvPr/>
        </p:nvSpPr>
        <p:spPr>
          <a:xfrm>
            <a:off x="3569130" y="2793575"/>
            <a:ext cx="3127157" cy="513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152144">
              <a:lnSpc>
                <a:spcPct val="107000"/>
              </a:lnSpc>
              <a:spcAft>
                <a:spcPts val="1008"/>
              </a:spcAft>
              <a:defRPr/>
            </a:pPr>
            <a:r>
              <a:rPr lang="en-US" sz="4032" b="1" kern="1200" err="1">
                <a:solidFill>
                  <a:srgbClr val="FFFFFF"/>
                </a:solidFill>
                <a:latin typeface="Calibri" panose="020F0502020204030204"/>
                <a:ea typeface="+mn-ea"/>
                <a:cs typeface="Times New Roman" panose="02020603050405020304" pitchFamily="18" charset="0"/>
              </a:rPr>
              <a:t>ccountably</a:t>
            </a:r>
            <a:endParaRPr kumimoji="0" lang="en-CI"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E250B95-061D-2C7D-BB9F-1C3D71536567}"/>
              </a:ext>
            </a:extLst>
          </p:cNvPr>
          <p:cNvSpPr/>
          <p:nvPr/>
        </p:nvSpPr>
        <p:spPr>
          <a:xfrm>
            <a:off x="3455926" y="3800185"/>
            <a:ext cx="3240362" cy="4479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152144">
              <a:lnSpc>
                <a:spcPct val="107000"/>
              </a:lnSpc>
              <a:spcAft>
                <a:spcPts val="1008"/>
              </a:spcAft>
              <a:defRPr/>
            </a:pPr>
            <a:r>
              <a:rPr lang="en-US" sz="3528" b="1" kern="1200" err="1">
                <a:solidFill>
                  <a:srgbClr val="FFFFFF"/>
                </a:solidFill>
                <a:latin typeface="Calibri" panose="020F0502020204030204"/>
                <a:ea typeface="+mn-ea"/>
                <a:cs typeface="Times New Roman" panose="02020603050405020304" pitchFamily="18" charset="0"/>
              </a:rPr>
              <a:t>nnovatively</a:t>
            </a:r>
            <a:endParaRPr kumimoji="0" lang="en-CI" sz="12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C0824C9-BFCE-C2EA-C78A-82879F3C0410}"/>
              </a:ext>
            </a:extLst>
          </p:cNvPr>
          <p:cNvSpPr/>
          <p:nvPr/>
        </p:nvSpPr>
        <p:spPr>
          <a:xfrm>
            <a:off x="3569129" y="4526362"/>
            <a:ext cx="3127159" cy="5122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152144">
              <a:lnSpc>
                <a:spcPct val="107000"/>
              </a:lnSpc>
              <a:spcAft>
                <a:spcPts val="1008"/>
              </a:spcAft>
              <a:defRPr/>
            </a:pPr>
            <a:r>
              <a:rPr lang="en-US" sz="3528" b="1" kern="1200" err="1">
                <a:solidFill>
                  <a:srgbClr val="FFFFFF"/>
                </a:solidFill>
                <a:latin typeface="Calibri" panose="020F0502020204030204"/>
                <a:ea typeface="+mn-ea"/>
                <a:cs typeface="Times New Roman" panose="02020603050405020304" pitchFamily="18" charset="0"/>
              </a:rPr>
              <a:t>ransparently</a:t>
            </a:r>
            <a:endParaRPr kumimoji="0" lang="en-CI" sz="12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FE69DC-9670-ACC4-B015-5E32E705D85E}"/>
              </a:ext>
            </a:extLst>
          </p:cNvPr>
          <p:cNvSpPr/>
          <p:nvPr/>
        </p:nvSpPr>
        <p:spPr>
          <a:xfrm>
            <a:off x="3569128" y="5375678"/>
            <a:ext cx="3127161" cy="5170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152144">
              <a:lnSpc>
                <a:spcPct val="107000"/>
              </a:lnSpc>
              <a:spcAft>
                <a:spcPts val="1008"/>
              </a:spcAft>
              <a:defRPr/>
            </a:pPr>
            <a:r>
              <a:rPr lang="en-US" sz="3528" b="1" kern="1200" err="1">
                <a:solidFill>
                  <a:srgbClr val="FFFFFF"/>
                </a:solidFill>
                <a:latin typeface="Calibri" panose="020F0502020204030204"/>
                <a:ea typeface="+mn-ea"/>
                <a:cs typeface="Times New Roman" panose="02020603050405020304" pitchFamily="18" charset="0"/>
              </a:rPr>
              <a:t>armoniously</a:t>
            </a:r>
            <a:endParaRPr kumimoji="0" lang="en-CI" sz="12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B64F3CD-1F37-098E-ECE3-B74C2AAC2B49}"/>
              </a:ext>
            </a:extLst>
          </p:cNvPr>
          <p:cNvSpPr/>
          <p:nvPr/>
        </p:nvSpPr>
        <p:spPr>
          <a:xfrm>
            <a:off x="952024" y="1406598"/>
            <a:ext cx="2358338" cy="806054"/>
          </a:xfrm>
          <a:prstGeom prst="rect">
            <a:avLst/>
          </a:prstGeom>
          <a:solidFill>
            <a:srgbClr val="00B050"/>
          </a:solidFill>
          <a:ln w="50800">
            <a:noFill/>
          </a:ln>
        </p:spPr>
        <p:txBody>
          <a:bodyPr wrap="none">
            <a:spAutoFit/>
          </a:bodyPr>
          <a:lstStyle/>
          <a:p>
            <a:pPr defTabSz="1152144">
              <a:lnSpc>
                <a:spcPct val="107000"/>
              </a:lnSpc>
              <a:spcAft>
                <a:spcPts val="1008"/>
              </a:spcAft>
              <a:defRPr/>
            </a:pPr>
            <a:r>
              <a:rPr lang="en-US" sz="4536" b="1" kern="1200" dirty="0">
                <a:solidFill>
                  <a:srgbClr val="FFFFFF"/>
                </a:solidFill>
                <a:effectLst>
                  <a:outerShdw blurRad="50800" dist="38100" algn="tr" rotWithShape="0">
                    <a:prstClr val="black">
                      <a:alpha val="40000"/>
                    </a:prstClr>
                  </a:outerShdw>
                </a:effectLst>
                <a:latin typeface="Calibri" panose="020F0502020204030204" pitchFamily="34" charset="0"/>
                <a:ea typeface="+mn-ea"/>
                <a:cs typeface="Times New Roman" panose="02020603050405020304" pitchFamily="18" charset="0"/>
              </a:rPr>
              <a:t>I will GO </a:t>
            </a:r>
            <a:endParaRPr kumimoji="0" lang="en-CI"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6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vision 12">
            <a:extLst>
              <a:ext uri="{FF2B5EF4-FFF2-40B4-BE49-F238E27FC236}">
                <a16:creationId xmlns:a16="http://schemas.microsoft.com/office/drawing/2014/main" id="{5CD9470A-D5A5-2464-F9F1-CE486D0CDBD2}"/>
              </a:ext>
            </a:extLst>
          </p:cNvPr>
          <p:cNvSpPr/>
          <p:nvPr/>
        </p:nvSpPr>
        <p:spPr>
          <a:xfrm>
            <a:off x="100013" y="3407841"/>
            <a:ext cx="4243387" cy="777594"/>
          </a:xfrm>
          <a:prstGeom prst="mathDivid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BF632FE8-C8C1-53B0-3754-B28D19385D2B}"/>
              </a:ext>
            </a:extLst>
          </p:cNvPr>
          <p:cNvGraphicFramePr/>
          <p:nvPr/>
        </p:nvGraphicFramePr>
        <p:xfrm>
          <a:off x="3768202" y="6270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F187A3B-5CA2-F9E5-610D-BCA2E68F2E22}"/>
              </a:ext>
            </a:extLst>
          </p:cNvPr>
          <p:cNvSpPr txBox="1"/>
          <p:nvPr/>
        </p:nvSpPr>
        <p:spPr>
          <a:xfrm>
            <a:off x="7344135" y="1105911"/>
            <a:ext cx="18230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1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CI" sz="1800" b="1" i="0" u="none" strike="noStrike" kern="1200" cap="none" spc="0" normalizeH="0" baseline="0" noProof="0" dirty="0">
                <a:ln>
                  <a:noFill/>
                </a:ln>
                <a:solidFill>
                  <a:prstClr val="black"/>
                </a:solidFill>
                <a:effectLst/>
                <a:uLnTx/>
                <a:uFillTx/>
                <a:latin typeface="Calibri" panose="020F0502020204030204"/>
                <a:ea typeface="+mn-ea"/>
                <a:cs typeface="+mn-cs"/>
              </a:rPr>
              <a:t>JOR PLAYERS</a:t>
            </a:r>
          </a:p>
        </p:txBody>
      </p:sp>
      <p:sp>
        <p:nvSpPr>
          <p:cNvPr id="5" name="TextBox 4">
            <a:extLst>
              <a:ext uri="{FF2B5EF4-FFF2-40B4-BE49-F238E27FC236}">
                <a16:creationId xmlns:a16="http://schemas.microsoft.com/office/drawing/2014/main" id="{13A4B045-84CD-5FBC-BF62-55412039F997}"/>
              </a:ext>
            </a:extLst>
          </p:cNvPr>
          <p:cNvSpPr txBox="1"/>
          <p:nvPr/>
        </p:nvSpPr>
        <p:spPr>
          <a:xfrm>
            <a:off x="9776747" y="1105911"/>
            <a:ext cx="18230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1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CI" sz="1800" b="1" i="0" u="none" strike="noStrike" kern="1200" cap="none" spc="0" normalizeH="0" baseline="0" noProof="0" dirty="0">
                <a:ln>
                  <a:noFill/>
                </a:ln>
                <a:solidFill>
                  <a:prstClr val="black"/>
                </a:solidFill>
                <a:effectLst/>
                <a:uLnTx/>
                <a:uFillTx/>
                <a:latin typeface="Calibri" panose="020F0502020204030204"/>
                <a:ea typeface="+mn-ea"/>
                <a:cs typeface="+mn-cs"/>
              </a:rPr>
              <a:t>JOR TARGETS</a:t>
            </a:r>
          </a:p>
        </p:txBody>
      </p:sp>
      <p:sp>
        <p:nvSpPr>
          <p:cNvPr id="6" name="TextBox 5">
            <a:extLst>
              <a:ext uri="{FF2B5EF4-FFF2-40B4-BE49-F238E27FC236}">
                <a16:creationId xmlns:a16="http://schemas.microsoft.com/office/drawing/2014/main" id="{CE16C181-5158-6B18-4048-9D43B558A5EA}"/>
              </a:ext>
            </a:extLst>
          </p:cNvPr>
          <p:cNvSpPr txBox="1"/>
          <p:nvPr/>
        </p:nvSpPr>
        <p:spPr>
          <a:xfrm>
            <a:off x="4822784" y="1105911"/>
            <a:ext cx="20178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1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CI" sz="1800" b="1" i="0" u="none" strike="noStrike" kern="1200" cap="none" spc="0" normalizeH="0" baseline="0" noProof="0" dirty="0">
                <a:ln>
                  <a:noFill/>
                </a:ln>
                <a:solidFill>
                  <a:prstClr val="black"/>
                </a:solidFill>
                <a:effectLst/>
                <a:uLnTx/>
                <a:uFillTx/>
                <a:latin typeface="Calibri" panose="020F0502020204030204"/>
                <a:ea typeface="+mn-ea"/>
                <a:cs typeface="+mn-cs"/>
              </a:rPr>
              <a:t>JOR EMPHASES</a:t>
            </a:r>
          </a:p>
        </p:txBody>
      </p:sp>
      <p:sp>
        <p:nvSpPr>
          <p:cNvPr id="3" name="Rectangle 2">
            <a:extLst>
              <a:ext uri="{FF2B5EF4-FFF2-40B4-BE49-F238E27FC236}">
                <a16:creationId xmlns:a16="http://schemas.microsoft.com/office/drawing/2014/main" id="{824D33BC-6744-0C24-C821-F7D057774115}"/>
              </a:ext>
            </a:extLst>
          </p:cNvPr>
          <p:cNvSpPr/>
          <p:nvPr/>
        </p:nvSpPr>
        <p:spPr>
          <a:xfrm>
            <a:off x="1638175" y="2997400"/>
            <a:ext cx="2143126" cy="658835"/>
          </a:xfrm>
          <a:prstGeom prst="rect">
            <a:avLst/>
          </a:prstGeom>
          <a:noFill/>
          <a:ln w="50800">
            <a:no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FF0000"/>
                </a:solidFill>
                <a:effectLst>
                  <a:outerShdw blurRad="50800" dist="38100" algn="tr"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F.A.I.T.H.</a:t>
            </a:r>
            <a:endParaRPr kumimoji="0" lang="en-CI" sz="11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ownload Digital Assets - I Will Go 2020">
            <a:extLst>
              <a:ext uri="{FF2B5EF4-FFF2-40B4-BE49-F238E27FC236}">
                <a16:creationId xmlns:a16="http://schemas.microsoft.com/office/drawing/2014/main" id="{63206725-68FB-A606-5559-A7F42C0EAD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798" y="2129740"/>
            <a:ext cx="1892574" cy="231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Rectangle 205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0E5C4606-37E7-8B17-35ED-92A8663C747E}"/>
              </a:ext>
            </a:extLst>
          </p:cNvPr>
          <p:cNvSpPr txBox="1"/>
          <p:nvPr/>
        </p:nvSpPr>
        <p:spPr>
          <a:xfrm>
            <a:off x="8107501" y="842289"/>
            <a:ext cx="3290260" cy="5262979"/>
          </a:xfrm>
          <a:prstGeom prst="rect">
            <a:avLst/>
          </a:prstGeom>
          <a:noFill/>
        </p:spPr>
        <p:txBody>
          <a:bodyPr wrap="square">
            <a:spAutoFit/>
          </a:bodyPr>
          <a:lstStyle/>
          <a:p>
            <a:pPr algn="ctr" defTabSz="539496">
              <a:spcAft>
                <a:spcPts val="600"/>
              </a:spcAft>
            </a:pPr>
            <a:r>
              <a:rPr lang="en-CI" sz="4800" kern="1200" dirty="0">
                <a:solidFill>
                  <a:schemeClr val="tx1"/>
                </a:solidFill>
                <a:latin typeface="AkayaKanadaka" panose="02010502080401010103" pitchFamily="2" charset="77"/>
                <a:cs typeface="AkayaKanadaka" panose="02010502080401010103" pitchFamily="2" charset="77"/>
              </a:rPr>
              <a:t>“And ye shall know the truth, and the truth shall sent you free.”</a:t>
            </a:r>
            <a:endParaRPr lang="en-CI" sz="4800" dirty="0">
              <a:latin typeface="AkayaKanadaka" panose="02010502080401010103" pitchFamily="2" charset="77"/>
              <a:cs typeface="AkayaKanadaka" panose="02010502080401010103" pitchFamily="2" charset="77"/>
            </a:endParaRPr>
          </a:p>
        </p:txBody>
      </p:sp>
      <p:sp>
        <p:nvSpPr>
          <p:cNvPr id="5" name="TextBox 4">
            <a:extLst>
              <a:ext uri="{FF2B5EF4-FFF2-40B4-BE49-F238E27FC236}">
                <a16:creationId xmlns:a16="http://schemas.microsoft.com/office/drawing/2014/main" id="{F381AD21-B22C-A97C-638C-CDC514972625}"/>
              </a:ext>
            </a:extLst>
          </p:cNvPr>
          <p:cNvSpPr txBox="1"/>
          <p:nvPr/>
        </p:nvSpPr>
        <p:spPr>
          <a:xfrm>
            <a:off x="2601398" y="5089605"/>
            <a:ext cx="4727570" cy="1015663"/>
          </a:xfrm>
          <a:prstGeom prst="rect">
            <a:avLst/>
          </a:prstGeom>
          <a:noFill/>
        </p:spPr>
        <p:txBody>
          <a:bodyPr wrap="square">
            <a:spAutoFit/>
          </a:bodyPr>
          <a:lstStyle/>
          <a:p>
            <a:pPr defTabSz="539496">
              <a:spcAft>
                <a:spcPts val="600"/>
              </a:spcAft>
            </a:pPr>
            <a:r>
              <a:rPr lang="en-CI" sz="6000" kern="1200" dirty="0">
                <a:solidFill>
                  <a:schemeClr val="tx1"/>
                </a:solidFill>
                <a:latin typeface="Algerian" pitchFamily="82" charset="77"/>
              </a:rPr>
              <a:t>JOHN 8: 32</a:t>
            </a:r>
            <a:endParaRPr lang="en-CI" sz="6000" dirty="0">
              <a:latin typeface="Algerian" pitchFamily="82" charset="77"/>
            </a:endParaRPr>
          </a:p>
        </p:txBody>
      </p:sp>
      <p:pic>
        <p:nvPicPr>
          <p:cNvPr id="2050" name="Picture 2" descr="John 08 - The truth will set you free | Bible Cartoons">
            <a:extLst>
              <a:ext uri="{FF2B5EF4-FFF2-40B4-BE49-F238E27FC236}">
                <a16:creationId xmlns:a16="http://schemas.microsoft.com/office/drawing/2014/main" id="{9FDC3579-0912-A454-12BF-B3BCD61AF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14" y="676987"/>
            <a:ext cx="7613812" cy="460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5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4DA676-F2D6-DB43-8BB7-9375A9EEBCF0}"/>
              </a:ext>
            </a:extLst>
          </p:cNvPr>
          <p:cNvSpPr txBox="1"/>
          <p:nvPr/>
        </p:nvSpPr>
        <p:spPr>
          <a:xfrm>
            <a:off x="4804731" y="2941227"/>
            <a:ext cx="2546008" cy="1938992"/>
          </a:xfrm>
          <a:prstGeom prst="rect">
            <a:avLst/>
          </a:prstGeom>
          <a:noFill/>
          <a:ln w="127000">
            <a:solidFill>
              <a:schemeClr val="accent1"/>
            </a:solidFill>
          </a:ln>
        </p:spPr>
        <p:txBody>
          <a:bodyPr wrap="square">
            <a:spAutoFit/>
          </a:bodyPr>
          <a:lstStyle/>
          <a:p>
            <a:pPr algn="ctr"/>
            <a:r>
              <a:rPr lang="en-CI" sz="2400" dirty="0">
                <a:latin typeface="AkayaKanadaka" panose="02010502080401010103" pitchFamily="2" charset="77"/>
                <a:cs typeface="AkayaKanadaka" panose="02010502080401010103" pitchFamily="2" charset="77"/>
              </a:rPr>
              <a:t>__conception, __representation, __interpretation, __application </a:t>
            </a:r>
          </a:p>
          <a:p>
            <a:pPr algn="ctr"/>
            <a:r>
              <a:rPr lang="en-CI" sz="2400" dirty="0">
                <a:latin typeface="AkayaKanadaka" panose="02010502080401010103" pitchFamily="2" charset="77"/>
                <a:cs typeface="AkayaKanadaka" panose="02010502080401010103" pitchFamily="2" charset="77"/>
              </a:rPr>
              <a:t>of truth.</a:t>
            </a:r>
          </a:p>
        </p:txBody>
      </p:sp>
      <p:sp>
        <p:nvSpPr>
          <p:cNvPr id="7" name="TextBox 6">
            <a:extLst>
              <a:ext uri="{FF2B5EF4-FFF2-40B4-BE49-F238E27FC236}">
                <a16:creationId xmlns:a16="http://schemas.microsoft.com/office/drawing/2014/main" id="{4D3FACCC-6944-09B4-0096-C57A61D73107}"/>
              </a:ext>
            </a:extLst>
          </p:cNvPr>
          <p:cNvSpPr txBox="1"/>
          <p:nvPr/>
        </p:nvSpPr>
        <p:spPr>
          <a:xfrm>
            <a:off x="3134930" y="508465"/>
            <a:ext cx="5922140" cy="1569660"/>
          </a:xfrm>
          <a:prstGeom prst="rect">
            <a:avLst/>
          </a:prstGeom>
          <a:noFill/>
        </p:spPr>
        <p:txBody>
          <a:bodyPr wrap="square">
            <a:spAutoFit/>
          </a:bodyPr>
          <a:lstStyle/>
          <a:p>
            <a:pPr algn="ctr"/>
            <a:r>
              <a:rPr lang="en-CI" sz="2400" dirty="0">
                <a:latin typeface="AkayaKanadaka" panose="02010502080401010103" pitchFamily="2" charset="77"/>
                <a:cs typeface="AkayaKanadaka" panose="02010502080401010103" pitchFamily="2" charset="77"/>
              </a:rPr>
              <a:t>The meaningfulness of our life and living depend indispensably of our conception, representation, interpretation, and application of truth.</a:t>
            </a:r>
          </a:p>
        </p:txBody>
      </p:sp>
      <p:sp>
        <p:nvSpPr>
          <p:cNvPr id="9" name="Rounded Rectangle 8">
            <a:extLst>
              <a:ext uri="{FF2B5EF4-FFF2-40B4-BE49-F238E27FC236}">
                <a16:creationId xmlns:a16="http://schemas.microsoft.com/office/drawing/2014/main" id="{DA1DBA66-FBE1-3AE4-F9DD-0D053FE21646}"/>
              </a:ext>
            </a:extLst>
          </p:cNvPr>
          <p:cNvSpPr/>
          <p:nvPr/>
        </p:nvSpPr>
        <p:spPr>
          <a:xfrm>
            <a:off x="8713078" y="2207172"/>
            <a:ext cx="1765738" cy="11066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lgerian" pitchFamily="82" charset="77"/>
              </a:rPr>
              <a:t>R</a:t>
            </a:r>
            <a:r>
              <a:rPr lang="en-CI" sz="4000" dirty="0">
                <a:latin typeface="Algerian" pitchFamily="82" charset="77"/>
              </a:rPr>
              <a:t>ight </a:t>
            </a:r>
          </a:p>
        </p:txBody>
      </p:sp>
      <p:sp>
        <p:nvSpPr>
          <p:cNvPr id="10" name="Rounded Rectangle 9">
            <a:extLst>
              <a:ext uri="{FF2B5EF4-FFF2-40B4-BE49-F238E27FC236}">
                <a16:creationId xmlns:a16="http://schemas.microsoft.com/office/drawing/2014/main" id="{14593A3D-4DBB-B48A-88CE-FF7D476A72F2}"/>
              </a:ext>
            </a:extLst>
          </p:cNvPr>
          <p:cNvSpPr/>
          <p:nvPr/>
        </p:nvSpPr>
        <p:spPr>
          <a:xfrm>
            <a:off x="8400519" y="4499429"/>
            <a:ext cx="3214413" cy="2095147"/>
          </a:xfrm>
          <a:prstGeom prst="roundRect">
            <a:avLst/>
          </a:prstGeom>
          <a:ln w="139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I" sz="3600" dirty="0">
              <a:latin typeface="AkayaKanadaka" panose="02010502080401010103" pitchFamily="2" charset="77"/>
              <a:cs typeface="AkayaKanadaka" panose="02010502080401010103" pitchFamily="2" charset="77"/>
            </a:endParaRPr>
          </a:p>
          <a:p>
            <a:pPr algn="ctr"/>
            <a:r>
              <a:rPr lang="en-CI" sz="3600" dirty="0">
                <a:latin typeface="AkayaKanadaka" panose="02010502080401010103" pitchFamily="2" charset="77"/>
                <a:cs typeface="AkayaKanadaka" panose="02010502080401010103" pitchFamily="2" charset="77"/>
              </a:rPr>
              <a:t>Meaninglessness of life and living</a:t>
            </a:r>
          </a:p>
          <a:p>
            <a:pPr algn="ctr"/>
            <a:endParaRPr lang="en-CI" sz="3600" dirty="0">
              <a:latin typeface="AkayaKanadaka" panose="02010502080401010103" pitchFamily="2" charset="77"/>
              <a:cs typeface="AkayaKanadaka" panose="02010502080401010103" pitchFamily="2" charset="77"/>
            </a:endParaRPr>
          </a:p>
        </p:txBody>
      </p:sp>
      <p:sp>
        <p:nvSpPr>
          <p:cNvPr id="11" name="Rounded Rectangle 10">
            <a:extLst>
              <a:ext uri="{FF2B5EF4-FFF2-40B4-BE49-F238E27FC236}">
                <a16:creationId xmlns:a16="http://schemas.microsoft.com/office/drawing/2014/main" id="{81BE006C-3098-A208-3516-7A35678176AE}"/>
              </a:ext>
            </a:extLst>
          </p:cNvPr>
          <p:cNvSpPr/>
          <p:nvPr/>
        </p:nvSpPr>
        <p:spPr>
          <a:xfrm>
            <a:off x="435676" y="4786549"/>
            <a:ext cx="3214413" cy="1808027"/>
          </a:xfrm>
          <a:prstGeom prst="roundRect">
            <a:avLst/>
          </a:prstGeom>
          <a:ln w="139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I" sz="3600" dirty="0">
              <a:latin typeface="AkayaKanadaka" panose="02010502080401010103" pitchFamily="2" charset="77"/>
              <a:cs typeface="AkayaKanadaka" panose="02010502080401010103" pitchFamily="2" charset="77"/>
            </a:endParaRPr>
          </a:p>
          <a:p>
            <a:pPr algn="ctr"/>
            <a:r>
              <a:rPr lang="en-CI" sz="3600" dirty="0">
                <a:latin typeface="AkayaKanadaka" panose="02010502080401010103" pitchFamily="2" charset="77"/>
                <a:cs typeface="AkayaKanadaka" panose="02010502080401010103" pitchFamily="2" charset="77"/>
              </a:rPr>
              <a:t>Meaningfulness of life and living</a:t>
            </a:r>
          </a:p>
          <a:p>
            <a:pPr algn="ctr"/>
            <a:endParaRPr lang="en-CI" dirty="0"/>
          </a:p>
        </p:txBody>
      </p:sp>
      <p:sp>
        <p:nvSpPr>
          <p:cNvPr id="12" name="Curved Left Arrow 11">
            <a:extLst>
              <a:ext uri="{FF2B5EF4-FFF2-40B4-BE49-F238E27FC236}">
                <a16:creationId xmlns:a16="http://schemas.microsoft.com/office/drawing/2014/main" id="{65757EB4-81E1-7A26-4A8F-D62F8C1CBDFA}"/>
              </a:ext>
            </a:extLst>
          </p:cNvPr>
          <p:cNvSpPr/>
          <p:nvPr/>
        </p:nvSpPr>
        <p:spPr>
          <a:xfrm>
            <a:off x="3497944" y="2772229"/>
            <a:ext cx="1306788" cy="294639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I">
              <a:solidFill>
                <a:schemeClr val="tx1"/>
              </a:solidFill>
            </a:endParaRPr>
          </a:p>
        </p:txBody>
      </p:sp>
      <p:sp>
        <p:nvSpPr>
          <p:cNvPr id="8" name="Rounded Rectangle 7">
            <a:extLst>
              <a:ext uri="{FF2B5EF4-FFF2-40B4-BE49-F238E27FC236}">
                <a16:creationId xmlns:a16="http://schemas.microsoft.com/office/drawing/2014/main" id="{45F59061-DD19-8B75-593B-2ED0D78659E4}"/>
              </a:ext>
            </a:extLst>
          </p:cNvPr>
          <p:cNvSpPr/>
          <p:nvPr/>
        </p:nvSpPr>
        <p:spPr>
          <a:xfrm>
            <a:off x="1594569" y="2207172"/>
            <a:ext cx="2081047" cy="11066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lgerian" pitchFamily="82" charset="77"/>
              </a:rPr>
              <a:t>WRONG </a:t>
            </a:r>
            <a:endParaRPr lang="en-CI" sz="4000" dirty="0">
              <a:latin typeface="Algerian" pitchFamily="82" charset="77"/>
            </a:endParaRPr>
          </a:p>
        </p:txBody>
      </p:sp>
      <p:sp>
        <p:nvSpPr>
          <p:cNvPr id="13" name="Curved Right Arrow 12">
            <a:extLst>
              <a:ext uri="{FF2B5EF4-FFF2-40B4-BE49-F238E27FC236}">
                <a16:creationId xmlns:a16="http://schemas.microsoft.com/office/drawing/2014/main" id="{D8CA2ACD-DCAB-D6DE-3222-92D0B4D17F23}"/>
              </a:ext>
            </a:extLst>
          </p:cNvPr>
          <p:cNvSpPr/>
          <p:nvPr/>
        </p:nvSpPr>
        <p:spPr>
          <a:xfrm>
            <a:off x="7387271" y="2772229"/>
            <a:ext cx="1451929" cy="223520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I">
              <a:solidFill>
                <a:schemeClr val="tx1"/>
              </a:solidFill>
            </a:endParaRPr>
          </a:p>
        </p:txBody>
      </p:sp>
    </p:spTree>
    <p:extLst>
      <p:ext uri="{BB962C8B-B14F-4D97-AF65-F5344CB8AC3E}">
        <p14:creationId xmlns:p14="http://schemas.microsoft.com/office/powerpoint/2010/main" val="41845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5C4606-37E7-8B17-35ED-92A8663C747E}"/>
              </a:ext>
            </a:extLst>
          </p:cNvPr>
          <p:cNvSpPr txBox="1"/>
          <p:nvPr/>
        </p:nvSpPr>
        <p:spPr>
          <a:xfrm>
            <a:off x="906515" y="3429000"/>
            <a:ext cx="4038157" cy="1323439"/>
          </a:xfrm>
          <a:prstGeom prst="rect">
            <a:avLst/>
          </a:prstGeom>
          <a:noFill/>
          <a:ln w="76200">
            <a:solidFill>
              <a:schemeClr val="accent1"/>
            </a:solidFill>
          </a:ln>
        </p:spPr>
        <p:txBody>
          <a:bodyPr wrap="square">
            <a:spAutoFit/>
          </a:bodyPr>
          <a:lstStyle/>
          <a:p>
            <a:pPr marL="285750" indent="-285750">
              <a:buFont typeface="Wingdings" pitchFamily="2" charset="2"/>
              <a:buChar char="ü"/>
            </a:pPr>
            <a:r>
              <a:rPr lang="en-CI" sz="2000" dirty="0">
                <a:latin typeface="AkayaKanadaka" panose="02010502080401010103" pitchFamily="2" charset="77"/>
                <a:cs typeface="AkayaKanadaka" panose="02010502080401010103" pitchFamily="2" charset="77"/>
              </a:rPr>
              <a:t>Misconception of truth</a:t>
            </a:r>
          </a:p>
          <a:p>
            <a:pPr marL="285750" indent="-285750">
              <a:buFont typeface="Wingdings" pitchFamily="2" charset="2"/>
              <a:buChar char="ü"/>
            </a:pPr>
            <a:r>
              <a:rPr lang="en-US" sz="2000" dirty="0">
                <a:latin typeface="AkayaKanadaka" panose="02010502080401010103" pitchFamily="2" charset="77"/>
                <a:cs typeface="AkayaKanadaka" panose="02010502080401010103" pitchFamily="2" charset="77"/>
              </a:rPr>
              <a:t>M</a:t>
            </a:r>
            <a:r>
              <a:rPr lang="en-CI" sz="2000" dirty="0">
                <a:latin typeface="AkayaKanadaka" panose="02010502080401010103" pitchFamily="2" charset="77"/>
                <a:cs typeface="AkayaKanadaka" panose="02010502080401010103" pitchFamily="2" charset="77"/>
              </a:rPr>
              <a:t>isrepresentation of truth</a:t>
            </a:r>
          </a:p>
          <a:p>
            <a:pPr marL="285750" indent="-285750">
              <a:buFont typeface="Wingdings" pitchFamily="2" charset="2"/>
              <a:buChar char="ü"/>
            </a:pPr>
            <a:r>
              <a:rPr lang="en-US" sz="2000" dirty="0">
                <a:latin typeface="AkayaKanadaka" panose="02010502080401010103" pitchFamily="2" charset="77"/>
                <a:cs typeface="AkayaKanadaka" panose="02010502080401010103" pitchFamily="2" charset="77"/>
              </a:rPr>
              <a:t>M</a:t>
            </a:r>
            <a:r>
              <a:rPr lang="en-CI" sz="2000" dirty="0">
                <a:latin typeface="AkayaKanadaka" panose="02010502080401010103" pitchFamily="2" charset="77"/>
                <a:cs typeface="AkayaKanadaka" panose="02010502080401010103" pitchFamily="2" charset="77"/>
              </a:rPr>
              <a:t>isinterpretation of truth</a:t>
            </a:r>
          </a:p>
          <a:p>
            <a:pPr marL="285750" indent="-285750">
              <a:buFont typeface="Wingdings" pitchFamily="2" charset="2"/>
              <a:buChar char="ü"/>
            </a:pPr>
            <a:r>
              <a:rPr lang="en-US" sz="2000" dirty="0">
                <a:latin typeface="AkayaKanadaka" panose="02010502080401010103" pitchFamily="2" charset="77"/>
                <a:cs typeface="AkayaKanadaka" panose="02010502080401010103" pitchFamily="2" charset="77"/>
              </a:rPr>
              <a:t>M</a:t>
            </a:r>
            <a:r>
              <a:rPr lang="en-CI" sz="2000" dirty="0">
                <a:latin typeface="AkayaKanadaka" panose="02010502080401010103" pitchFamily="2" charset="77"/>
                <a:cs typeface="AkayaKanadaka" panose="02010502080401010103" pitchFamily="2" charset="77"/>
              </a:rPr>
              <a:t>isapplication of truth</a:t>
            </a:r>
          </a:p>
        </p:txBody>
      </p:sp>
      <p:sp>
        <p:nvSpPr>
          <p:cNvPr id="5" name="TextBox 4">
            <a:extLst>
              <a:ext uri="{FF2B5EF4-FFF2-40B4-BE49-F238E27FC236}">
                <a16:creationId xmlns:a16="http://schemas.microsoft.com/office/drawing/2014/main" id="{F381AD21-B22C-A97C-638C-CDC514972625}"/>
              </a:ext>
            </a:extLst>
          </p:cNvPr>
          <p:cNvSpPr txBox="1"/>
          <p:nvPr/>
        </p:nvSpPr>
        <p:spPr>
          <a:xfrm>
            <a:off x="488980" y="560906"/>
            <a:ext cx="5054976" cy="707886"/>
          </a:xfrm>
          <a:prstGeom prst="rect">
            <a:avLst/>
          </a:prstGeom>
          <a:noFill/>
          <a:ln w="127000">
            <a:solidFill>
              <a:schemeClr val="accent1"/>
            </a:solidFill>
          </a:ln>
        </p:spPr>
        <p:txBody>
          <a:bodyPr wrap="square">
            <a:spAutoFit/>
          </a:bodyPr>
          <a:lstStyle/>
          <a:p>
            <a:r>
              <a:rPr lang="en-CI" sz="4000" dirty="0">
                <a:latin typeface="Algerian" pitchFamily="82" charset="77"/>
              </a:rPr>
              <a:t>FREED FROM WHAT?</a:t>
            </a:r>
          </a:p>
        </p:txBody>
      </p:sp>
      <p:sp>
        <p:nvSpPr>
          <p:cNvPr id="2" name="TextBox 1">
            <a:extLst>
              <a:ext uri="{FF2B5EF4-FFF2-40B4-BE49-F238E27FC236}">
                <a16:creationId xmlns:a16="http://schemas.microsoft.com/office/drawing/2014/main" id="{708BF487-3F28-54B3-FCBA-9E1918A8E70B}"/>
              </a:ext>
            </a:extLst>
          </p:cNvPr>
          <p:cNvSpPr txBox="1"/>
          <p:nvPr/>
        </p:nvSpPr>
        <p:spPr>
          <a:xfrm>
            <a:off x="6425074" y="1379327"/>
            <a:ext cx="2706414" cy="954107"/>
          </a:xfrm>
          <a:prstGeom prst="rect">
            <a:avLst/>
          </a:prstGeom>
          <a:noFill/>
        </p:spPr>
        <p:txBody>
          <a:bodyPr wrap="square">
            <a:spAutoFit/>
          </a:bodyPr>
          <a:lstStyle/>
          <a:p>
            <a:r>
              <a:rPr lang="en-CI" sz="2800" dirty="0">
                <a:latin typeface="AkayaKanadaka" panose="02010502080401010103" pitchFamily="2" charset="77"/>
                <a:cs typeface="AkayaKanadaka" panose="02010502080401010103" pitchFamily="2" charset="77"/>
              </a:rPr>
              <a:t>Age of Relatively Recent Fossils</a:t>
            </a:r>
          </a:p>
        </p:txBody>
      </p:sp>
      <p:sp>
        <p:nvSpPr>
          <p:cNvPr id="6" name="TextBox 5">
            <a:extLst>
              <a:ext uri="{FF2B5EF4-FFF2-40B4-BE49-F238E27FC236}">
                <a16:creationId xmlns:a16="http://schemas.microsoft.com/office/drawing/2014/main" id="{B87BDE5A-CF27-C210-9173-A08B03175E7C}"/>
              </a:ext>
            </a:extLst>
          </p:cNvPr>
          <p:cNvSpPr txBox="1"/>
          <p:nvPr/>
        </p:nvSpPr>
        <p:spPr>
          <a:xfrm>
            <a:off x="6427076" y="545517"/>
            <a:ext cx="2706414" cy="369332"/>
          </a:xfrm>
          <a:prstGeom prst="rect">
            <a:avLst/>
          </a:prstGeom>
          <a:noFill/>
        </p:spPr>
        <p:txBody>
          <a:bodyPr wrap="square">
            <a:spAutoFit/>
          </a:bodyPr>
          <a:lstStyle/>
          <a:p>
            <a:r>
              <a:rPr lang="en-CI" dirty="0"/>
              <a:t>Examples:</a:t>
            </a:r>
          </a:p>
        </p:txBody>
      </p:sp>
      <p:sp>
        <p:nvSpPr>
          <p:cNvPr id="7" name="TextBox 6">
            <a:extLst>
              <a:ext uri="{FF2B5EF4-FFF2-40B4-BE49-F238E27FC236}">
                <a16:creationId xmlns:a16="http://schemas.microsoft.com/office/drawing/2014/main" id="{7E2E156A-C387-2EAE-4F38-D03F76C87F1F}"/>
              </a:ext>
            </a:extLst>
          </p:cNvPr>
          <p:cNvSpPr txBox="1"/>
          <p:nvPr/>
        </p:nvSpPr>
        <p:spPr>
          <a:xfrm>
            <a:off x="7620001" y="4811444"/>
            <a:ext cx="4422228" cy="2031325"/>
          </a:xfrm>
          <a:prstGeom prst="rect">
            <a:avLst/>
          </a:prstGeom>
          <a:solidFill>
            <a:schemeClr val="accent6">
              <a:lumMod val="60000"/>
              <a:lumOff val="40000"/>
            </a:schemeClr>
          </a:solidFill>
        </p:spPr>
        <p:txBody>
          <a:bodyPr wrap="square">
            <a:spAutoFit/>
          </a:bodyPr>
          <a:lstStyle/>
          <a:p>
            <a:r>
              <a:rPr lang="en-US" dirty="0">
                <a:latin typeface="AkayaKanadaka" panose="02010502080401010103" pitchFamily="2" charset="77"/>
                <a:cs typeface="AkayaKanadaka" panose="02010502080401010103" pitchFamily="2" charset="77"/>
              </a:rPr>
              <a:t>I</a:t>
            </a:r>
            <a:r>
              <a:rPr lang="en-CI" dirty="0">
                <a:latin typeface="AkayaKanadaka" panose="02010502080401010103" pitchFamily="2" charset="77"/>
                <a:cs typeface="AkayaKanadaka" panose="02010502080401010103" pitchFamily="2" charset="77"/>
              </a:rPr>
              <a:t>s there a possibility of having the so-called daughter isotopes which did not necessarily derive from the so-called mother isotopes? </a:t>
            </a:r>
            <a:r>
              <a:rPr lang="en-US" dirty="0">
                <a:latin typeface="AkayaKanadaka" panose="02010502080401010103" pitchFamily="2" charset="77"/>
                <a:cs typeface="AkayaKanadaka" panose="02010502080401010103" pitchFamily="2" charset="77"/>
              </a:rPr>
              <a:t>I</a:t>
            </a:r>
            <a:r>
              <a:rPr lang="en-CI" dirty="0">
                <a:latin typeface="AkayaKanadaka" panose="02010502080401010103" pitchFamily="2" charset="77"/>
                <a:cs typeface="AkayaKanadaka" panose="02010502080401010103" pitchFamily="2" charset="77"/>
              </a:rPr>
              <a:t>s there a possibility of having so-called metamorphic rocks that did not necessarily derive from the processes that described in textbook</a:t>
            </a:r>
          </a:p>
        </p:txBody>
      </p:sp>
      <p:sp>
        <p:nvSpPr>
          <p:cNvPr id="8" name="TextBox 7">
            <a:extLst>
              <a:ext uri="{FF2B5EF4-FFF2-40B4-BE49-F238E27FC236}">
                <a16:creationId xmlns:a16="http://schemas.microsoft.com/office/drawing/2014/main" id="{D55AF7DA-3FC2-792F-329B-AB14DF73E2F1}"/>
              </a:ext>
            </a:extLst>
          </p:cNvPr>
          <p:cNvSpPr txBox="1"/>
          <p:nvPr/>
        </p:nvSpPr>
        <p:spPr>
          <a:xfrm>
            <a:off x="261257" y="5223348"/>
            <a:ext cx="7170057" cy="1569660"/>
          </a:xfrm>
          <a:prstGeom prst="rect">
            <a:avLst/>
          </a:prstGeom>
          <a:solidFill>
            <a:srgbClr val="FFFF00"/>
          </a:solidFill>
        </p:spPr>
        <p:txBody>
          <a:bodyPr wrap="square">
            <a:spAutoFit/>
          </a:bodyPr>
          <a:lstStyle/>
          <a:p>
            <a:r>
              <a:rPr lang="en-US" sz="3200" dirty="0">
                <a:latin typeface="AkayaKanadaka" panose="02010502080401010103" pitchFamily="2" charset="77"/>
                <a:cs typeface="AkayaKanadaka" panose="02010502080401010103" pitchFamily="2" charset="77"/>
              </a:rPr>
              <a:t>Is there a possibility for the one who said “let there be light…” to have also said earlier, “let there be metamorphic rocks”? </a:t>
            </a:r>
            <a:endParaRPr lang="en-CI" sz="3200" dirty="0">
              <a:latin typeface="AkayaKanadaka" panose="02010502080401010103" pitchFamily="2" charset="77"/>
              <a:cs typeface="AkayaKanadaka" panose="02010502080401010103" pitchFamily="2" charset="77"/>
            </a:endParaRPr>
          </a:p>
        </p:txBody>
      </p:sp>
      <p:cxnSp>
        <p:nvCxnSpPr>
          <p:cNvPr id="10" name="Straight Arrow Connector 9">
            <a:extLst>
              <a:ext uri="{FF2B5EF4-FFF2-40B4-BE49-F238E27FC236}">
                <a16:creationId xmlns:a16="http://schemas.microsoft.com/office/drawing/2014/main" id="{D408875C-0819-8096-5D92-BFC7FFCAFE79}"/>
              </a:ext>
            </a:extLst>
          </p:cNvPr>
          <p:cNvCxnSpPr>
            <a:cxnSpLocks/>
            <a:endCxn id="3" idx="0"/>
          </p:cNvCxnSpPr>
          <p:nvPr/>
        </p:nvCxnSpPr>
        <p:spPr>
          <a:xfrm>
            <a:off x="2925594" y="1379327"/>
            <a:ext cx="0" cy="2049673"/>
          </a:xfrm>
          <a:prstGeom prst="straightConnector1">
            <a:avLst/>
          </a:prstGeom>
          <a:ln w="114300">
            <a:prstDash val="sysDot"/>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How can lead and uranium be used to find out the age of the Earth? - Quora">
            <a:extLst>
              <a:ext uri="{FF2B5EF4-FFF2-40B4-BE49-F238E27FC236}">
                <a16:creationId xmlns:a16="http://schemas.microsoft.com/office/drawing/2014/main" id="{F5D5EEC7-5FA4-6DBB-3140-B3EF8BBFB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490" y="3522452"/>
            <a:ext cx="2632585" cy="13049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F91DB6-C18E-BAD4-FE8B-0CB387FA77EF}"/>
              </a:ext>
            </a:extLst>
          </p:cNvPr>
          <p:cNvPicPr>
            <a:picLocks noChangeAspect="1"/>
          </p:cNvPicPr>
          <p:nvPr/>
        </p:nvPicPr>
        <p:blipFill rotWithShape="1">
          <a:blip r:embed="rId4"/>
          <a:srcRect t="29480" r="57103" b="24783"/>
          <a:stretch/>
        </p:blipFill>
        <p:spPr>
          <a:xfrm>
            <a:off x="6427076" y="3556212"/>
            <a:ext cx="2706414" cy="1200329"/>
          </a:xfrm>
          <a:prstGeom prst="rect">
            <a:avLst/>
          </a:prstGeom>
        </p:spPr>
      </p:pic>
      <p:sp>
        <p:nvSpPr>
          <p:cNvPr id="13" name="TextBox 12">
            <a:extLst>
              <a:ext uri="{FF2B5EF4-FFF2-40B4-BE49-F238E27FC236}">
                <a16:creationId xmlns:a16="http://schemas.microsoft.com/office/drawing/2014/main" id="{5A878FAC-3052-DAED-A396-AED855A1A607}"/>
              </a:ext>
            </a:extLst>
          </p:cNvPr>
          <p:cNvSpPr txBox="1"/>
          <p:nvPr/>
        </p:nvSpPr>
        <p:spPr>
          <a:xfrm>
            <a:off x="6965264" y="3221685"/>
            <a:ext cx="4038157" cy="523220"/>
          </a:xfrm>
          <a:prstGeom prst="rect">
            <a:avLst/>
          </a:prstGeom>
          <a:noFill/>
        </p:spPr>
        <p:txBody>
          <a:bodyPr wrap="square">
            <a:spAutoFit/>
          </a:bodyPr>
          <a:lstStyle/>
          <a:p>
            <a:r>
              <a:rPr lang="en-CI" sz="2800" dirty="0">
                <a:latin typeface="AkayaKanadaka" panose="02010502080401010103" pitchFamily="2" charset="77"/>
                <a:cs typeface="AkayaKanadaka" panose="02010502080401010103" pitchFamily="2" charset="77"/>
              </a:rPr>
              <a:t>Age of Rocks &amp; Old Fossils</a:t>
            </a:r>
          </a:p>
        </p:txBody>
      </p:sp>
      <p:pic>
        <p:nvPicPr>
          <p:cNvPr id="3076" name="Picture 4" descr="Carbon-14 dating method - AnthroMania">
            <a:extLst>
              <a:ext uri="{FF2B5EF4-FFF2-40B4-BE49-F238E27FC236}">
                <a16:creationId xmlns:a16="http://schemas.microsoft.com/office/drawing/2014/main" id="{5751C92B-8993-D69D-B07F-176B793999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4343" y="398631"/>
            <a:ext cx="2874632" cy="2650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217E4B7-AD96-341C-5A98-723CF619CC49}"/>
              </a:ext>
            </a:extLst>
          </p:cNvPr>
          <p:cNvSpPr txBox="1"/>
          <p:nvPr/>
        </p:nvSpPr>
        <p:spPr>
          <a:xfrm>
            <a:off x="5662548" y="2122460"/>
            <a:ext cx="3383764" cy="923330"/>
          </a:xfrm>
          <a:prstGeom prst="rect">
            <a:avLst/>
          </a:prstGeom>
          <a:solidFill>
            <a:schemeClr val="accent6">
              <a:lumMod val="60000"/>
              <a:lumOff val="40000"/>
            </a:schemeClr>
          </a:solidFill>
        </p:spPr>
        <p:txBody>
          <a:bodyPr wrap="square">
            <a:spAutoFit/>
          </a:bodyPr>
          <a:lstStyle/>
          <a:p>
            <a:r>
              <a:rPr lang="en-US" dirty="0">
                <a:latin typeface="AkayaKanadaka" panose="02010502080401010103" pitchFamily="2" charset="77"/>
                <a:cs typeface="AkayaKanadaka" panose="02010502080401010103" pitchFamily="2" charset="77"/>
              </a:rPr>
              <a:t>I</a:t>
            </a:r>
            <a:r>
              <a:rPr lang="en-CI" dirty="0">
                <a:latin typeface="AkayaKanadaka" panose="02010502080401010103" pitchFamily="2" charset="77"/>
                <a:cs typeface="AkayaKanadaka" panose="02010502080401010103" pitchFamily="2" charset="77"/>
              </a:rPr>
              <a:t>s there a possibility of having significantly higher or less C14:C12 ratio than conventionally assumed </a:t>
            </a:r>
          </a:p>
        </p:txBody>
      </p:sp>
    </p:spTree>
    <p:extLst>
      <p:ext uri="{BB962C8B-B14F-4D97-AF65-F5344CB8AC3E}">
        <p14:creationId xmlns:p14="http://schemas.microsoft.com/office/powerpoint/2010/main" val="179112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1BCE2A-BFFD-A92C-381A-69907EDBC9A2}"/>
              </a:ext>
            </a:extLst>
          </p:cNvPr>
          <p:cNvSpPr txBox="1"/>
          <p:nvPr/>
        </p:nvSpPr>
        <p:spPr>
          <a:xfrm>
            <a:off x="1352210" y="1254649"/>
            <a:ext cx="6100762" cy="2862322"/>
          </a:xfrm>
          <a:prstGeom prst="rect">
            <a:avLst/>
          </a:prstGeom>
          <a:noFill/>
        </p:spPr>
        <p:txBody>
          <a:bodyPr wrap="square">
            <a:spAutoFit/>
          </a:bodyPr>
          <a:lstStyle/>
          <a:p>
            <a:pPr marL="571500" indent="-571500">
              <a:buFont typeface="Wingdings" pitchFamily="2" charset="2"/>
              <a:buChar char="Ø"/>
            </a:pPr>
            <a:r>
              <a:rPr lang="en-CI" sz="3600" dirty="0">
                <a:latin typeface="AkayaKanadaka" panose="02010502080401010103" pitchFamily="2" charset="77"/>
                <a:cs typeface="AkayaKanadaka" panose="02010502080401010103" pitchFamily="2" charset="77"/>
              </a:rPr>
              <a:t>What is is the truth? (John 18: 37-38) </a:t>
            </a:r>
          </a:p>
          <a:p>
            <a:pPr marL="571500" indent="-571500">
              <a:buFont typeface="Wingdings" pitchFamily="2" charset="2"/>
              <a:buChar char="Ø"/>
            </a:pPr>
            <a:r>
              <a:rPr lang="en-CI" sz="3600" dirty="0">
                <a:latin typeface="AkayaKanadaka" panose="02010502080401010103" pitchFamily="2" charset="77"/>
                <a:cs typeface="AkayaKanadaka" panose="02010502080401010103" pitchFamily="2" charset="77"/>
              </a:rPr>
              <a:t>Who has the truth? (who’s got the truth by Martin Weber) </a:t>
            </a:r>
          </a:p>
        </p:txBody>
      </p:sp>
      <p:sp>
        <p:nvSpPr>
          <p:cNvPr id="4" name="TextBox 3">
            <a:extLst>
              <a:ext uri="{FF2B5EF4-FFF2-40B4-BE49-F238E27FC236}">
                <a16:creationId xmlns:a16="http://schemas.microsoft.com/office/drawing/2014/main" id="{7A0F1AFF-49C3-3381-4AE5-719342B691FF}"/>
              </a:ext>
            </a:extLst>
          </p:cNvPr>
          <p:cNvSpPr txBox="1"/>
          <p:nvPr/>
        </p:nvSpPr>
        <p:spPr>
          <a:xfrm>
            <a:off x="836953" y="4498592"/>
            <a:ext cx="6100762" cy="1754326"/>
          </a:xfrm>
          <a:prstGeom prst="rect">
            <a:avLst/>
          </a:prstGeom>
          <a:noFill/>
        </p:spPr>
        <p:txBody>
          <a:bodyPr wrap="square">
            <a:spAutoFit/>
          </a:bodyPr>
          <a:lstStyle/>
          <a:p>
            <a:r>
              <a:rPr lang="en-CI" sz="3600" dirty="0">
                <a:latin typeface="AkayaKanadaka" panose="02010502080401010103" pitchFamily="2" charset="77"/>
                <a:cs typeface="AkayaKanadaka" panose="02010502080401010103" pitchFamily="2" charset="77"/>
              </a:rPr>
              <a:t>If we have to be freed by the truth, this presupposes that we are chained, imprisoned. </a:t>
            </a:r>
          </a:p>
        </p:txBody>
      </p:sp>
    </p:spTree>
    <p:extLst>
      <p:ext uri="{BB962C8B-B14F-4D97-AF65-F5344CB8AC3E}">
        <p14:creationId xmlns:p14="http://schemas.microsoft.com/office/powerpoint/2010/main" val="65890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3C9B2-5360-4337-ECCE-EFBC3D2C25D5}"/>
              </a:ext>
            </a:extLst>
          </p:cNvPr>
          <p:cNvSpPr txBox="1"/>
          <p:nvPr/>
        </p:nvSpPr>
        <p:spPr>
          <a:xfrm>
            <a:off x="3394842" y="1243720"/>
            <a:ext cx="6096000" cy="2308324"/>
          </a:xfrm>
          <a:prstGeom prst="rect">
            <a:avLst/>
          </a:prstGeom>
          <a:noFill/>
        </p:spPr>
        <p:txBody>
          <a:bodyPr wrap="square">
            <a:spAutoFit/>
          </a:bodyPr>
          <a:lstStyle/>
          <a:p>
            <a:pPr algn="l"/>
            <a:r>
              <a:rPr lang="en-US" b="1" i="0" baseline="30000" dirty="0">
                <a:solidFill>
                  <a:srgbClr val="000000"/>
                </a:solidFill>
                <a:effectLst/>
                <a:latin typeface="system-ui"/>
              </a:rPr>
              <a:t>5 </a:t>
            </a:r>
            <a:r>
              <a:rPr lang="en-US" b="0" i="0" dirty="0">
                <a:solidFill>
                  <a:srgbClr val="000000"/>
                </a:solidFill>
                <a:effectLst/>
                <a:latin typeface="system-ui"/>
              </a:rPr>
              <a:t>Thomas said to him, “Lord, we don’t know where you are going, so how can we know the way?”</a:t>
            </a:r>
          </a:p>
          <a:p>
            <a:pPr algn="l"/>
            <a:r>
              <a:rPr lang="en-US" b="1" i="0" baseline="30000" dirty="0">
                <a:solidFill>
                  <a:srgbClr val="000000"/>
                </a:solidFill>
                <a:effectLst/>
                <a:latin typeface="system-ui"/>
              </a:rPr>
              <a:t>6 </a:t>
            </a:r>
            <a:r>
              <a:rPr lang="en-US" b="0" i="0" dirty="0">
                <a:solidFill>
                  <a:srgbClr val="000000"/>
                </a:solidFill>
                <a:effectLst/>
                <a:latin typeface="system-ui"/>
              </a:rPr>
              <a:t>Jesus answered, “I am the way and the truth and the life. No one comes to the Father except through me. </a:t>
            </a:r>
            <a:r>
              <a:rPr lang="en-US" b="1" i="0" baseline="30000" dirty="0">
                <a:solidFill>
                  <a:srgbClr val="000000"/>
                </a:solidFill>
                <a:effectLst/>
                <a:latin typeface="system-ui"/>
              </a:rPr>
              <a:t>7 </a:t>
            </a:r>
            <a:r>
              <a:rPr lang="en-US" b="0" i="0" dirty="0">
                <a:solidFill>
                  <a:srgbClr val="000000"/>
                </a:solidFill>
                <a:effectLst/>
                <a:latin typeface="system-ui"/>
              </a:rPr>
              <a:t>If you really know me, you will know</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 my Father as well. From now on, you do know him and have seen him.”</a:t>
            </a:r>
          </a:p>
          <a:p>
            <a:pPr algn="l"/>
            <a:r>
              <a:rPr lang="en-US" b="1" i="0" baseline="30000" dirty="0">
                <a:solidFill>
                  <a:srgbClr val="000000"/>
                </a:solidFill>
                <a:effectLst/>
                <a:latin typeface="system-ui"/>
              </a:rPr>
              <a:t>8 </a:t>
            </a:r>
            <a:r>
              <a:rPr lang="en-US" b="0" i="0" dirty="0">
                <a:solidFill>
                  <a:srgbClr val="000000"/>
                </a:solidFill>
                <a:effectLst/>
                <a:latin typeface="system-ui"/>
              </a:rPr>
              <a:t>Philip said, “Lord, show us the Father and that will be enough for us.”</a:t>
            </a:r>
          </a:p>
        </p:txBody>
      </p:sp>
      <p:sp>
        <p:nvSpPr>
          <p:cNvPr id="4" name="TextBox 3">
            <a:extLst>
              <a:ext uri="{FF2B5EF4-FFF2-40B4-BE49-F238E27FC236}">
                <a16:creationId xmlns:a16="http://schemas.microsoft.com/office/drawing/2014/main" id="{C202CD14-7DF8-714F-29D0-1D48FD5F06E3}"/>
              </a:ext>
            </a:extLst>
          </p:cNvPr>
          <p:cNvSpPr txBox="1"/>
          <p:nvPr/>
        </p:nvSpPr>
        <p:spPr>
          <a:xfrm>
            <a:off x="2117834" y="481722"/>
            <a:ext cx="1487215" cy="553998"/>
          </a:xfrm>
          <a:prstGeom prst="rect">
            <a:avLst/>
          </a:prstGeom>
          <a:noFill/>
        </p:spPr>
        <p:txBody>
          <a:bodyPr wrap="square">
            <a:spAutoFit/>
          </a:bodyPr>
          <a:lstStyle/>
          <a:p>
            <a:pPr algn="l"/>
            <a:r>
              <a:rPr lang="en-US" b="1" i="0" baseline="30000" dirty="0">
                <a:solidFill>
                  <a:srgbClr val="000000"/>
                </a:solidFill>
                <a:effectLst/>
                <a:latin typeface="system-ui"/>
              </a:rPr>
              <a:t>Jesus’ Bitterest Teaching Experience</a:t>
            </a:r>
            <a:endParaRPr lang="en-US" b="0" i="0" dirty="0">
              <a:solidFill>
                <a:srgbClr val="000000"/>
              </a:solidFill>
              <a:effectLst/>
              <a:latin typeface="system-ui"/>
            </a:endParaRPr>
          </a:p>
        </p:txBody>
      </p:sp>
      <p:sp>
        <p:nvSpPr>
          <p:cNvPr id="5" name="TextBox 4">
            <a:extLst>
              <a:ext uri="{FF2B5EF4-FFF2-40B4-BE49-F238E27FC236}">
                <a16:creationId xmlns:a16="http://schemas.microsoft.com/office/drawing/2014/main" id="{B776E18D-85E2-C379-95A4-5C4BA5E0CE9E}"/>
              </a:ext>
            </a:extLst>
          </p:cNvPr>
          <p:cNvSpPr txBox="1"/>
          <p:nvPr/>
        </p:nvSpPr>
        <p:spPr>
          <a:xfrm>
            <a:off x="557049" y="3830957"/>
            <a:ext cx="6096000" cy="1846659"/>
          </a:xfrm>
          <a:prstGeom prst="rect">
            <a:avLst/>
          </a:prstGeom>
          <a:noFill/>
        </p:spPr>
        <p:txBody>
          <a:bodyPr wrap="square">
            <a:spAutoFit/>
          </a:bodyPr>
          <a:lstStyle/>
          <a:p>
            <a:pPr algn="l"/>
            <a:r>
              <a:rPr lang="en-US" b="1" i="0" baseline="30000" dirty="0">
                <a:solidFill>
                  <a:srgbClr val="000000"/>
                </a:solidFill>
                <a:effectLst/>
                <a:latin typeface="system-ui"/>
              </a:rPr>
              <a:t>The length of bachelor’s degree in Theology in WAD is three to four years</a:t>
            </a:r>
          </a:p>
          <a:p>
            <a:pPr algn="l"/>
            <a:r>
              <a:rPr lang="en-US" b="1" baseline="30000" dirty="0">
                <a:solidFill>
                  <a:srgbClr val="000000"/>
                </a:solidFill>
                <a:latin typeface="system-ui"/>
              </a:rPr>
              <a:t>In the virtual university of Judea, department of ministerial and theological education, the length of the degree was three and half years. The curriculum hinged on communicating the truth as it relates to three main domains namely preaching, prophecy, theology, pedagogy, andragogy, healing, field work, role modeling, and disciple making. In the final semester the end of the program, the teacher is confronted with a chocking discovery about how much truth the future truth communicators know. The teacher attempt at clarifying the truth he had so far taught his students, only to discover that the students had gotten wrong perceptions and wrong interpretation, wrong application and wrong of the truth. </a:t>
            </a:r>
            <a:endParaRPr lang="en-US" b="0" i="0" dirty="0">
              <a:solidFill>
                <a:srgbClr val="000000"/>
              </a:solidFill>
              <a:effectLst/>
              <a:latin typeface="system-ui"/>
            </a:endParaRPr>
          </a:p>
        </p:txBody>
      </p:sp>
    </p:spTree>
    <p:extLst>
      <p:ext uri="{BB962C8B-B14F-4D97-AF65-F5344CB8AC3E}">
        <p14:creationId xmlns:p14="http://schemas.microsoft.com/office/powerpoint/2010/main" val="397738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A25E3-C857-4B25-1B5B-E4DC44AA4386}"/>
              </a:ext>
            </a:extLst>
          </p:cNvPr>
          <p:cNvSpPr txBox="1"/>
          <p:nvPr/>
        </p:nvSpPr>
        <p:spPr>
          <a:xfrm>
            <a:off x="3048000" y="3108462"/>
            <a:ext cx="6096000" cy="646331"/>
          </a:xfrm>
          <a:prstGeom prst="rect">
            <a:avLst/>
          </a:prstGeom>
          <a:noFill/>
        </p:spPr>
        <p:txBody>
          <a:bodyPr wrap="square">
            <a:spAutoFit/>
          </a:bodyPr>
          <a:lstStyle/>
          <a:p>
            <a:r>
              <a:rPr lang="en-CI" dirty="0"/>
              <a:t>Truth will always remain meaningless and ineffectual as long as it is separated from the way, and the life</a:t>
            </a:r>
          </a:p>
        </p:txBody>
      </p:sp>
      <p:sp>
        <p:nvSpPr>
          <p:cNvPr id="4" name="TextBox 3">
            <a:extLst>
              <a:ext uri="{FF2B5EF4-FFF2-40B4-BE49-F238E27FC236}">
                <a16:creationId xmlns:a16="http://schemas.microsoft.com/office/drawing/2014/main" id="{64F5DF51-D132-4665-6618-138234E72E97}"/>
              </a:ext>
            </a:extLst>
          </p:cNvPr>
          <p:cNvSpPr txBox="1"/>
          <p:nvPr/>
        </p:nvSpPr>
        <p:spPr>
          <a:xfrm>
            <a:off x="1634357" y="4448531"/>
            <a:ext cx="4703379" cy="369332"/>
          </a:xfrm>
          <a:prstGeom prst="rect">
            <a:avLst/>
          </a:prstGeom>
          <a:noFill/>
        </p:spPr>
        <p:txBody>
          <a:bodyPr wrap="square">
            <a:spAutoFit/>
          </a:bodyPr>
          <a:lstStyle/>
          <a:p>
            <a:r>
              <a:rPr lang="en-CI" dirty="0"/>
              <a:t>The Way: Process—Livelihood– see Ps. 119:   </a:t>
            </a:r>
          </a:p>
        </p:txBody>
      </p:sp>
      <p:sp>
        <p:nvSpPr>
          <p:cNvPr id="5" name="TextBox 4">
            <a:extLst>
              <a:ext uri="{FF2B5EF4-FFF2-40B4-BE49-F238E27FC236}">
                <a16:creationId xmlns:a16="http://schemas.microsoft.com/office/drawing/2014/main" id="{A9297EDE-4099-5A7F-540C-9DD008875690}"/>
              </a:ext>
            </a:extLst>
          </p:cNvPr>
          <p:cNvSpPr txBox="1"/>
          <p:nvPr/>
        </p:nvSpPr>
        <p:spPr>
          <a:xfrm>
            <a:off x="1634357" y="4947773"/>
            <a:ext cx="7236373" cy="369332"/>
          </a:xfrm>
          <a:prstGeom prst="rect">
            <a:avLst/>
          </a:prstGeom>
          <a:noFill/>
        </p:spPr>
        <p:txBody>
          <a:bodyPr wrap="square">
            <a:spAutoFit/>
          </a:bodyPr>
          <a:lstStyle/>
          <a:p>
            <a:r>
              <a:rPr lang="en-CI" dirty="0"/>
              <a:t>The Truth: Activities: Thoughts, Words, Actions—Phil. 2: 5; Matt. 11: 29  </a:t>
            </a:r>
          </a:p>
        </p:txBody>
      </p:sp>
      <p:sp>
        <p:nvSpPr>
          <p:cNvPr id="6" name="TextBox 5">
            <a:extLst>
              <a:ext uri="{FF2B5EF4-FFF2-40B4-BE49-F238E27FC236}">
                <a16:creationId xmlns:a16="http://schemas.microsoft.com/office/drawing/2014/main" id="{1F3C83B0-C8D5-CA6A-D51D-6D8EF82CB797}"/>
              </a:ext>
            </a:extLst>
          </p:cNvPr>
          <p:cNvSpPr txBox="1"/>
          <p:nvPr/>
        </p:nvSpPr>
        <p:spPr>
          <a:xfrm>
            <a:off x="1634358" y="5402374"/>
            <a:ext cx="4703380" cy="369332"/>
          </a:xfrm>
          <a:prstGeom prst="rect">
            <a:avLst/>
          </a:prstGeom>
          <a:noFill/>
        </p:spPr>
        <p:txBody>
          <a:bodyPr wrap="square">
            <a:spAutoFit/>
          </a:bodyPr>
          <a:lstStyle/>
          <a:p>
            <a:r>
              <a:rPr lang="en-CI" dirty="0"/>
              <a:t>The Life: Output/End result—Lifestyle—Destiny    </a:t>
            </a:r>
          </a:p>
        </p:txBody>
      </p:sp>
    </p:spTree>
    <p:extLst>
      <p:ext uri="{BB962C8B-B14F-4D97-AF65-F5344CB8AC3E}">
        <p14:creationId xmlns:p14="http://schemas.microsoft.com/office/powerpoint/2010/main" val="431111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1463</Words>
  <Application>Microsoft Macintosh PowerPoint</Application>
  <PresentationFormat>Widescreen</PresentationFormat>
  <Paragraphs>157</Paragraphs>
  <Slides>19</Slides>
  <Notes>11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19</vt:i4>
      </vt:variant>
    </vt:vector>
  </HeadingPairs>
  <TitlesOfParts>
    <vt:vector size="37" baseType="lpstr">
      <vt:lpstr>AkayaKanadaka</vt:lpstr>
      <vt:lpstr>Algerian</vt:lpstr>
      <vt:lpstr>Arial</vt:lpstr>
      <vt:lpstr>Avenir Next LT Pro</vt:lpstr>
      <vt:lpstr>AvenirNext LT Pro Medium</vt:lpstr>
      <vt:lpstr>Berlin Sans FB</vt:lpstr>
      <vt:lpstr>Book Antiqua</vt:lpstr>
      <vt:lpstr>Calibri</vt:lpstr>
      <vt:lpstr>Calibri Light</vt:lpstr>
      <vt:lpstr>Calisto MT</vt:lpstr>
      <vt:lpstr>Georgia</vt:lpstr>
      <vt:lpstr>Rockwell Nova</vt:lpstr>
      <vt:lpstr>Sagona Book</vt:lpstr>
      <vt:lpstr>system-ui</vt:lpstr>
      <vt:lpstr>ui-sans-serif</vt:lpstr>
      <vt:lpstr>Wingdings</vt:lpstr>
      <vt:lpstr>Office Theme</vt:lpstr>
      <vt:lpstr>BlockprintVTI</vt:lpstr>
      <vt:lpstr>FREED  BY  THE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you set out to be freed by the truth,  Never Forget That</vt:lpstr>
      <vt:lpstr>May be the Enemy of wholistic freedom Keeps Rightly Pointing At Your Daily Life, Saying:</vt:lpstr>
      <vt:lpstr>When the Devil Constantly Remind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Juvenal Balisasa</dc:creator>
  <cp:lastModifiedBy>Juvenal Balisasa</cp:lastModifiedBy>
  <cp:revision>2</cp:revision>
  <dcterms:created xsi:type="dcterms:W3CDTF">2023-07-11T17:16:08Z</dcterms:created>
  <dcterms:modified xsi:type="dcterms:W3CDTF">2023-07-12T19:15:40Z</dcterms:modified>
</cp:coreProperties>
</file>