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embeddedFontLst>
    <p:embeddedFont>
      <p:font typeface="Advent Sans Logo" panose="020B0502040504020204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ircular Std Black" panose="020B0604020101020102" pitchFamily="34" charset="77"/>
      <p:bold r:id="rId17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/>
    <p:restoredTop sz="67976"/>
  </p:normalViewPr>
  <p:slideViewPr>
    <p:cSldViewPr snapToGrid="0" snapToObjects="1">
      <p:cViewPr varScale="1">
        <p:scale>
          <a:sx n="87" d="100"/>
          <a:sy n="87" d="100"/>
        </p:scale>
        <p:origin x="21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27/10/25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Welcome everyone warmly and introduce the day’s theme.</a:t>
            </a:r>
          </a:p>
          <a:p>
            <a:r>
              <a:t>Explain that this week’s focus is understanding how the Holy Spirit was unleashed after Jesus’ ascension.</a:t>
            </a:r>
          </a:p>
          <a:p>
            <a:r>
              <a:t>Introduce the story’s characters — Luca and Orel — and invite the audience to imagine themselves in the story.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Describe the opening vision: loud trumpets, the trembling earth, and the redeemed rising from their graves.</a:t>
            </a:r>
          </a:p>
          <a:p>
            <a:r>
              <a:t>Emphasize the overwhelming joy and awe — this is the moment of Jesus’ return.</a:t>
            </a:r>
          </a:p>
          <a:p>
            <a:r>
              <a:t>Encourage the audience to imagine being there, filled with light and peace.</a:t>
            </a:r>
          </a:p>
          <a:p>
            <a:r>
              <a:t>Transition: “Among those shining with joy was a boy named Luca…”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Present Orel as the angel who has cared for Luca for eight years.</a:t>
            </a:r>
          </a:p>
          <a:p>
            <a:r>
              <a:t>Explain the meaning of Orel’s name: “Light of God.”</a:t>
            </a:r>
          </a:p>
          <a:p>
            <a:r>
              <a:t>Highlight their joyful reunion and Orel’s mission to teach Luca about the Holy Spirit.</a:t>
            </a:r>
          </a:p>
          <a:p>
            <a:r>
              <a:t>Reflection prompt: “How has God sent light and guidance into your life?”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Describe the emotional moment when Luca meets Jesus.</a:t>
            </a:r>
          </a:p>
          <a:p>
            <a:r>
              <a:t>Emphasize Jesus’ words of love and gratitude: “I did everything for you.”</a:t>
            </a:r>
          </a:p>
          <a:p>
            <a:r>
              <a:t>Key message: Jesus acknowledges that Luca believed because the Holy Spirit worked in his heart.</a:t>
            </a:r>
          </a:p>
          <a:p>
            <a:r>
              <a:t>Transition to: “Let’s discover what Jesus promised about the Holy Spirit.”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Read or display John 14:16–17 (NIV):</a:t>
            </a:r>
          </a:p>
          <a:p>
            <a:r>
              <a:t>“And I will ask the Father, and he will give you another advocate to help you and be with you forever — the Spirit of truth.</a:t>
            </a:r>
          </a:p>
          <a:p>
            <a:r>
              <a:t>The world cannot accept him, because it neither sees him nor knows him. But you know him, for he lives with you and will be in you.” — John 14:16–17 (NIV)</a:t>
            </a:r>
          </a:p>
          <a:p>
            <a:r>
              <a:t>Explain that Jesus couldn’t remain on Earth physically, so He sent the Spirit to live in us.</a:t>
            </a:r>
          </a:p>
          <a:p>
            <a:r>
              <a:t>Highlight Orel’s explanation to Luca about how the Spirit continues Jesus’ mission.</a:t>
            </a:r>
          </a:p>
          <a:p>
            <a:r>
              <a:t>Prompt reflection: “How can we allow the Spirit to live and guide us daily?”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Orel tells Luca that when Jesus ascended, the Spirit was fully unleashed on Earth.</a:t>
            </a:r>
          </a:p>
          <a:p>
            <a:r>
              <a:t>Emphasize: The Holy Spirit works quietly but powerfully to draw people to Jesus.</a:t>
            </a:r>
          </a:p>
          <a:p>
            <a:r>
              <a:t>Make it personal: “Each of us is proof of His power — He transforms, comforts, and leads us.”</a:t>
            </a:r>
          </a:p>
          <a:p>
            <a:r>
              <a:t>Encourage participants to share an example of when they felt God’s presence or guidance.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Invite participants to read Revelation 21:2 about the New Jerusalem.</a:t>
            </a:r>
          </a:p>
          <a:p>
            <a:r>
              <a:t>Lead the “Let’s Get to Work” activity: draw or color the New Jerusalem and write “I want to live here.”</a:t>
            </a:r>
          </a:p>
          <a:p>
            <a:r>
              <a:t>Conclude with prayer prompts:</a:t>
            </a:r>
          </a:p>
          <a:p>
            <a:r>
              <a:t> • To know the Holy Spirit better and let Him be unleashed in our lives.</a:t>
            </a:r>
          </a:p>
          <a:p>
            <a:r>
              <a:t> • For Jesus’ soon return and for us to live with Him forever.</a:t>
            </a:r>
          </a:p>
          <a:p>
            <a:r>
              <a:t>End with a moment of quiet reflection.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27/10/25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27/10/25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27/10/25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27/10/25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27/10/25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27/10/25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27/10/25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27/10/25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27/10/25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27/10/25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27/10/25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27/10/25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30603C-2D1C-3F4D-B8F1-6144AFA676F1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The Spirit Was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9BA140-4311-464D-A3DE-D899131FD81F}"/>
              </a:ext>
            </a:extLst>
          </p:cNvPr>
          <p:cNvSpPr txBox="1"/>
          <p:nvPr/>
        </p:nvSpPr>
        <p:spPr>
          <a:xfrm>
            <a:off x="1973179" y="1818239"/>
            <a:ext cx="7756935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UNLEASHED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51C3EFCA-DFC1-634F-BBE7-C56CB46E03B2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07B8980-FBDA-F74D-831B-BDF6BA647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A67599A-667B-AA4E-A273-076A4576C635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DAYS OF</a:t>
              </a:r>
            </a:p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PRAYER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507D7E2-F4AD-F040-B72F-57C14CD06538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January 7-17, 2026</a:t>
              </a: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4D2D737-6B5A-E144-B50B-3906C544C406}"/>
              </a:ext>
            </a:extLst>
          </p:cNvPr>
          <p:cNvSpPr txBox="1"/>
          <p:nvPr/>
        </p:nvSpPr>
        <p:spPr>
          <a:xfrm>
            <a:off x="235401" y="462924"/>
            <a:ext cx="1857676" cy="35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Day 1</a:t>
            </a: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429"/>
            <a:ext cx="12192000" cy="696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429"/>
            <a:ext cx="12192000" cy="696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429"/>
            <a:ext cx="12192000" cy="696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429"/>
            <a:ext cx="12192000" cy="696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429"/>
            <a:ext cx="12192000" cy="696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512</Words>
  <Application>Microsoft Macintosh PowerPoint</Application>
  <PresentationFormat>Panorámica</PresentationFormat>
  <Paragraphs>38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Britannic Bold</vt:lpstr>
      <vt:lpstr>Circular Std Black</vt:lpstr>
      <vt:lpstr>Advent Sans Logo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3</cp:revision>
  <dcterms:created xsi:type="dcterms:W3CDTF">2025-10-19T20:46:11Z</dcterms:created>
  <dcterms:modified xsi:type="dcterms:W3CDTF">2025-10-28T02:27:48Z</dcterms:modified>
</cp:coreProperties>
</file>