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2" roundtripDataSignature="AMtx7mi2AERinYbebC2M4TzXYosnKqzP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customschemas.google.com/relationships/presentationmetadata" Target="meta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P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to Day 2!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Yesterday, we learned how the Spirit was unleashed when Jesus returned to heaven.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Today, Luca and Orel discover how that same Spirit gives extraordinary abilities.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join them on their next adventure!</a:t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Luca runs across shining fields, laughing.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“We’ve run for miles!” he shouts. “And I’m not even tired!”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Orel smiles. “Here, your strength is restored, just as God planned.”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Heaven is full of joy—no one grows tired or weak.</a:t>
            </a:r>
            <a:endParaRPr/>
          </a:p>
        </p:txBody>
      </p:sp>
      <p:sp>
        <p:nvSpPr>
          <p:cNvPr id="101" name="Google Shape;101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Luca slows down. “Restored? What do you mean?”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Orel explains, “God made Adam and Eve perfect. Sin damaged everything.”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“But now,” he adds, “the Spirit has made all things new again.”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Luca looks around, amazed. “So this is what God meant us to be!”</a:t>
            </a:r>
            <a:endParaRPr/>
          </a:p>
        </p:txBody>
      </p:sp>
      <p:sp>
        <p:nvSpPr>
          <p:cNvPr id="107" name="Google Shape;10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garden sparkles with colors that change in the light.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Luca touches the crystal wall—“Wow!”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Suddenly, he bumps into someone.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man laughs kindly. “It’s all right, little one.”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“Luca,” says Orel, smiling, “this is Bezalel, filled with God’s Spirit long ago.”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“You built the Tabernacle!” Luca exclaims.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“Yes,” Bezalel says, “the Spirit gave me skill for God’s work.”</a:t>
            </a:r>
            <a:endParaRPr/>
          </a:p>
        </p:txBody>
      </p:sp>
      <p:sp>
        <p:nvSpPr>
          <p:cNvPr id="113" name="Google Shape;11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Orel opens a glowing tablet and reads: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“See, I have chosen Bezalel… and I have filled him with the Spirit of God—with wisdom, with understanding, with knowledge and with all kinds of skills.”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“That’s me,” Bezalel says joyfully.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Spirit helped me create beauty for God.”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Luca smiles. “That same Spirit can help us, too.”</a:t>
            </a:r>
            <a:endParaRPr/>
          </a:p>
        </p:txBody>
      </p:sp>
      <p:sp>
        <p:nvSpPr>
          <p:cNvPr id="119" name="Google Shape;11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Orel’s map glows again—another red dot appears.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Bezalel waves. “Keep discovering, Luca!”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“Thank you!” Luca calls back.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Orel smiles. “Every gift comes from the same Spirit.”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two friends walk toward their next adventure.</a:t>
            </a:r>
            <a:endParaRPr/>
          </a:p>
        </p:txBody>
      </p:sp>
      <p:sp>
        <p:nvSpPr>
          <p:cNvPr id="125" name="Google Shape;125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about the gifts God has given you.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or draw them on a card and thank Jesus for each one.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the Holy Spirit to give you new abilities to serve others.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Pray: “Holy Spirit, fill me and help me use my gifts for You.”</a:t>
            </a:r>
            <a:endParaRPr/>
          </a:p>
        </p:txBody>
      </p:sp>
      <p:sp>
        <p:nvSpPr>
          <p:cNvPr id="131" name="Google Shape;13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4286371" y="874652"/>
            <a:ext cx="3130550" cy="302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462269" y="1818239"/>
            <a:ext cx="10778756" cy="495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70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8800" u="none" cap="none" strike="noStrike">
                <a:solidFill>
                  <a:srgbClr val="14575A"/>
                </a:solidFill>
                <a:latin typeface="Federo"/>
                <a:ea typeface="Federo"/>
                <a:cs typeface="Federo"/>
                <a:sym typeface="Federo"/>
              </a:rPr>
              <a:t>UNLEASHED SPIRIT</a:t>
            </a:r>
            <a:endParaRPr/>
          </a:p>
        </p:txBody>
      </p:sp>
      <p:grpSp>
        <p:nvGrpSpPr>
          <p:cNvPr id="92" name="Google Shape;92;p1"/>
          <p:cNvGrpSpPr/>
          <p:nvPr/>
        </p:nvGrpSpPr>
        <p:grpSpPr>
          <a:xfrm>
            <a:off x="10305415" y="6007634"/>
            <a:ext cx="1987550" cy="690575"/>
            <a:chOff x="2933700" y="9309100"/>
            <a:chExt cx="1987550" cy="690575"/>
          </a:xfrm>
        </p:grpSpPr>
        <p:pic>
          <p:nvPicPr>
            <p:cNvPr id="93" name="Google Shape;93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933700" y="9309100"/>
              <a:ext cx="1689100" cy="68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Google Shape;94;p1"/>
            <p:cNvSpPr txBox="1"/>
            <p:nvPr/>
          </p:nvSpPr>
          <p:spPr>
            <a:xfrm>
              <a:off x="3549650" y="9309100"/>
              <a:ext cx="1371600" cy="4885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PE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DAYS OF</a:t>
              </a:r>
              <a:endParaRPr/>
            </a:p>
            <a:p>
              <a:pPr indent="0" lvl="0" marL="0" marR="0" rtl="0" algn="l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PE" sz="1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PRAYER</a:t>
              </a:r>
              <a:endParaRPr/>
            </a:p>
          </p:txBody>
        </p:sp>
        <p:sp>
          <p:nvSpPr>
            <p:cNvPr id="95" name="Google Shape;95;p1"/>
            <p:cNvSpPr txBox="1"/>
            <p:nvPr/>
          </p:nvSpPr>
          <p:spPr>
            <a:xfrm>
              <a:off x="2933700" y="9735757"/>
              <a:ext cx="1689100" cy="2639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818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PE" sz="825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January 7-17, 2026</a:t>
              </a:r>
              <a:endParaRPr/>
            </a:p>
          </p:txBody>
        </p:sp>
      </p:grpSp>
      <p:sp>
        <p:nvSpPr>
          <p:cNvPr id="96" name="Google Shape;96;p1"/>
          <p:cNvSpPr txBox="1"/>
          <p:nvPr/>
        </p:nvSpPr>
        <p:spPr>
          <a:xfrm>
            <a:off x="235401" y="462924"/>
            <a:ext cx="1857676" cy="3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E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Day 2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2876284" y="2167004"/>
            <a:ext cx="5877600" cy="2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Gives Us Extraordina</a:t>
            </a:r>
            <a:r>
              <a:rPr lang="es-PE" sz="2000">
                <a:solidFill>
                  <a:schemeClr val="dk1"/>
                </a:solidFill>
              </a:rPr>
              <a:t>PedapudiP@gc.adventist.orgBonjour  Chantal 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>
                <a:solidFill>
                  <a:schemeClr val="dk1"/>
                </a:solidFill>
              </a:rPr>
              <a:t>Dis moi, as-tu pu réaliser quelques activités avec les Bergères de la FAOC du genre: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>
                <a:solidFill>
                  <a:schemeClr val="dk1"/>
                </a:solidFill>
              </a:rPr>
              <a:t> - retraite spirituelle ? Le lieu? Nombre d’adhérents?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>
                <a:solidFill>
                  <a:schemeClr val="dk1"/>
                </a:solidFill>
              </a:rPr>
              <a:t>- réunion de routine?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>
                <a:solidFill>
                  <a:schemeClr val="dk1"/>
                </a:solidFill>
              </a:rPr>
              <a:t>- images si nécessaire 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>
                <a:solidFill>
                  <a:schemeClr val="dk1"/>
                </a:solidFill>
              </a:rPr>
              <a:t>Par e-mail  edanudosame@wad.adventist.org</a:t>
            </a:r>
            <a:r>
              <a:rPr b="0" i="0" lang="es-PE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ry Abilities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4429"/>
            <a:ext cx="12192000" cy="6966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4429"/>
            <a:ext cx="12192000" cy="6966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4429"/>
            <a:ext cx="12192000" cy="6966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4429"/>
            <a:ext cx="12192000" cy="6966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4429"/>
            <a:ext cx="12192000" cy="6966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2025-10-19T20:46:11Z</dcterms:created>
  <dc:creator>Microsoft Office User</dc:creator>
</cp:coreProperties>
</file>