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82823"/>
  </p:normalViewPr>
  <p:slideViewPr>
    <p:cSldViewPr snapToGrid="0" snapToObjects="1">
      <p:cViewPr varScale="1">
        <p:scale>
          <a:sx n="107" d="100"/>
          <a:sy n="107" d="100"/>
        </p:scale>
        <p:origin x="1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Welcome to Day 3!</a:t>
            </a:r>
          </a:p>
          <a:p>
            <a:r>
              <a:t>Yesterday, Luca met Bezalel and learned how the Spirit gives abilities.</a:t>
            </a:r>
          </a:p>
          <a:p>
            <a:r>
              <a:t>Today, he’ll discover how the Spirit equips God’s people to lead.</a:t>
            </a:r>
          </a:p>
          <a:p>
            <a:r>
              <a:t>Let’s see what happens next!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map’s red dot stops near a shining river.</a:t>
            </a:r>
          </a:p>
          <a:p>
            <a:r>
              <a:t>“What is this place?” asks Luca.</a:t>
            </a:r>
          </a:p>
          <a:p>
            <a:r>
              <a:t>“This,” says Orel, “is the Water of Life—it flows from God’s throne!”</a:t>
            </a:r>
          </a:p>
          <a:p>
            <a:r>
              <a:t>Lions and lambs play together.</a:t>
            </a:r>
          </a:p>
          <a:p>
            <a:r>
              <a:t>Luca runs to hug a giraffe eating fruit.</a:t>
            </a:r>
          </a:p>
          <a:p>
            <a:r>
              <a:t>Heaven is full of peace and joy!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giraffe’s long tongue covers Luca’s head in slobber!</a:t>
            </a:r>
          </a:p>
          <a:p>
            <a:r>
              <a:t>Orel laughs and offers him a cloth, but a voice says, “What he needs is a bath in the river!”</a:t>
            </a:r>
          </a:p>
          <a:p>
            <a:r>
              <a:t>Luca turns and sees a man with a gentle smile and glowing face.</a:t>
            </a:r>
          </a:p>
          <a:p>
            <a:r>
              <a:t>“You’re standing before Moses,” says Orel.</a:t>
            </a:r>
          </a:p>
          <a:p>
            <a:r>
              <a:t>Moses laughs, “Come, wash in the river!”</a:t>
            </a:r>
          </a:p>
          <a:p>
            <a:r>
              <a:t>Luca kneels—cool, crystal water flows through his hands.</a:t>
            </a:r>
          </a:p>
          <a:p>
            <a:r>
              <a:t>“Wow! How refreshing!” he says with joy.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opens his floating glass screen.</a:t>
            </a:r>
          </a:p>
          <a:p>
            <a:r>
              <a:t>“Luca, there’s something you must read,” he says.</a:t>
            </a:r>
          </a:p>
          <a:p>
            <a:r>
              <a:t>Together they read Numbers 11 : 16–17 (NIV):</a:t>
            </a:r>
          </a:p>
          <a:p>
            <a:r>
              <a:t>“The Lord said to Moses, ‘Bring me seventy of Israel’s elders... I will take some of the power of the Spirit that is on you and put it on them.’”</a:t>
            </a:r>
          </a:p>
          <a:p>
            <a:r>
              <a:t>Moses nods. “Yes, I remember writing that! God kept His promise.”</a:t>
            </a:r>
          </a:p>
          <a:p>
            <a:r>
              <a:t>Luca listens in awe—God shared His Spirit to help His people lead!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Moses smiles. “I wasn’t special, Luca. I was just a man trying to obey God.”</a:t>
            </a:r>
          </a:p>
          <a:p>
            <a:r>
              <a:t>“I was afraid,” he continues, “but the Spirit gave me strength to lead.”</a:t>
            </a:r>
          </a:p>
          <a:p>
            <a:r>
              <a:t>“He guided me through the desert, gave food and water, and chose helpers to share the load.”</a:t>
            </a:r>
          </a:p>
          <a:p>
            <a:r>
              <a:t>“The Spirit of God equips leaders to do His work!”</a:t>
            </a:r>
          </a:p>
          <a:p>
            <a:r>
              <a:t>Luca’s eyes shine. “I want to lead like that—with the Holy Spirit’s help.”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Orel’s floating map appears again—this time with glowing spheres and a red dot far away.</a:t>
            </a:r>
          </a:p>
          <a:p>
            <a:r>
              <a:t>“Are we going to another planet?” asks Luca, excited.</a:t>
            </a:r>
          </a:p>
          <a:p>
            <a:r>
              <a:t>Moses smiles, “God’s universe is full of wonders. Keep learning, little one.”</a:t>
            </a:r>
          </a:p>
          <a:p>
            <a:r>
              <a:t>Orel says, “Come, Luca, it’s time to go.”</a:t>
            </a:r>
          </a:p>
          <a:p>
            <a:r>
              <a:t>They wave goodbye. “See you soon, Moses!”</a:t>
            </a:r>
          </a:p>
          <a:p>
            <a:r>
              <a:t>The light around them glows brighter as they depart.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Spirit gives wisdom to lead, courage to guide, and love to serve.</a:t>
            </a:r>
          </a:p>
          <a:p>
            <a:r>
              <a:t>Let’s Get to Work!</a:t>
            </a:r>
          </a:p>
          <a:p>
            <a:r>
              <a:t>Draw a scene from Moses’ life—like the Red Sea or manna from heaven.</a:t>
            </a:r>
          </a:p>
          <a:p>
            <a:r>
              <a:t>Write a short message for your pastor or church leader, promising to pray for them.</a:t>
            </a:r>
          </a:p>
          <a:p>
            <a:r>
              <a:t>Let’s Pray!</a:t>
            </a:r>
          </a:p>
          <a:p>
            <a:r>
              <a:t>Ask the Spirit to make you a faithful leader for Jesus.</a:t>
            </a:r>
          </a:p>
          <a:p>
            <a:r>
              <a:t>Pray for your leaders to be filled with the Holy Spirit.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 SPIRIT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Equips Us to Lead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554</Words>
  <Application>Microsoft Macintosh PowerPoint</Application>
  <PresentationFormat>Panorámica</PresentationFormat>
  <Paragraphs>49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2025-10-28T03:21:46Z</dcterms:modified>
</cp:coreProperties>
</file>