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font" Target="fonts/font1.fntdata"/><Relationship Id="rId11" Type="http://schemas.openxmlformats.org/officeDocument/2006/relationships/font" Target="fonts/font2.fntdata"/><Relationship Id="rId12" Type="http://schemas.openxmlformats.org/officeDocument/2006/relationships/font" Target="fonts/font3.fntdata"/><Relationship Id="rId13" Type="http://schemas.openxmlformats.org/officeDocument/2006/relationships/font" Target="fonts/font4.fntdata"/><Relationship Id="rId14" Type="http://schemas.openxmlformats.org/officeDocument/2006/relationships/font" Target="fonts/font5.fntdata"/><Relationship Id="rId15" Type="http://schemas.openxmlformats.org/officeDocument/2006/relationships/font" Target="fonts/font6.fntdata"/><Relationship Id="rId16" Type="http://schemas.openxmlformats.org/officeDocument/2006/relationships/font" Target="fonts/font7.fntdata"/><Relationship Id="rId17" Type="http://schemas.openxmlformats.org/officeDocument/2006/relationships/font" Target="fonts/font8.fntdata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Orel’s floating map appears again—another red dot shines.</a:t>
            </a:r>
          </a:p>
          <a:p>
            <a:r>
              <a:t>“It’s time to go,” says Orel.</a:t>
            </a:r>
          </a:p>
          <a:p>
            <a:r>
              <a:t>Joshua smiles. “Safe travels, friends! Keep following the Bible—it’s your guide!”</a:t>
            </a:r>
          </a:p>
          <a:p>
            <a:r>
              <a:t>Luca waves. “Thank you, Joshua!”</a:t>
            </a:r>
          </a:p>
          <a:p>
            <a:r>
              <a:t>The two friends soar away through the stars once more.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Welcome to Day 4!</a:t>
            </a:r>
          </a:p>
          <a:p>
            <a:r>
              <a:t>Today we’ll discover how the Holy Spirit always leads us to the Bible.</a:t>
            </a:r>
          </a:p>
          <a:p>
            <a:r>
              <a:t>Let’s follow Luca and Orel on their next adventure through the universe!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“Hold on tight!” says Orel as they fly through space.</a:t>
            </a:r>
          </a:p>
          <a:p>
            <a:r>
              <a:t>Stars shine, colors swirl — what a sight!</a:t>
            </a:r>
          </a:p>
          <a:p>
            <a:r>
              <a:t>Luca watches in wonder. “Wow! So many planets!”</a:t>
            </a:r>
          </a:p>
          <a:p>
            <a:r>
              <a:t>They travel faster than light — guided by God’s Spirit.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They land softly in a beautiful valley full of fruit trees.</a:t>
            </a:r>
          </a:p>
          <a:p>
            <a:r>
              <a:t>“What an amazing place!” says Luca, looking around.</a:t>
            </a:r>
          </a:p>
          <a:p>
            <a:r>
              <a:t>“We’ve arrived,” says Orel. “Someone special is waiting for us.”</a:t>
            </a:r>
          </a:p>
          <a:p>
            <a:r>
              <a:t>The air is calm, filled with peace and light.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 kind voice calls out, “Welcome, my friends!”</a:t>
            </a:r>
          </a:p>
          <a:p>
            <a:r>
              <a:t>Orel smiles. “Luca, this is Joshua—the one who led God’s people into the Promised Land.”</a:t>
            </a:r>
          </a:p>
          <a:p>
            <a:r>
              <a:t>Luca’s eyes open wide. “Joshua! I’ve read about you!”</a:t>
            </a:r>
          </a:p>
          <a:p>
            <a:r>
              <a:t>Joshua laughs gently. “I just followed God’s Word and trusted His Spirit.”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Orel opens the glowing glass and reads Deuteronomy 34:9:</a:t>
            </a:r>
          </a:p>
          <a:p>
            <a:r>
              <a:t>“Now Joshua son of Nun was filled with the spirit of wisdom because Moses had laid his hands on him.”</a:t>
            </a:r>
          </a:p>
          <a:p>
            <a:r>
              <a:t>Joshua nods. “Yes, God’s Spirit gave me courage to lead.”</a:t>
            </a:r>
          </a:p>
          <a:p>
            <a:r>
              <a:t>Then he reads Joshua 1:8–9:</a:t>
            </a:r>
          </a:p>
          <a:p>
            <a:r>
              <a:t>“Keep this Book of the Law always on your lips… Be strong and courageous.”</a:t>
            </a:r>
          </a:p>
          <a:p>
            <a:r>
              <a:t>“The Spirit taught me to study God’s Word every day,” Joshua says with joy.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The Spirit always leads us to God’s Word.</a:t>
            </a:r>
          </a:p>
          <a:p>
            <a:r>
              <a:t>Let’s Get to Work!</a:t>
            </a:r>
          </a:p>
          <a:p>
            <a:r>
              <a:t>Read Hebrews 1:2 and draw your journey through the universe.</a:t>
            </a:r>
          </a:p>
          <a:p>
            <a:r>
              <a:t>Write: “I will travel through the universe.”</a:t>
            </a:r>
          </a:p>
          <a:p>
            <a:r>
              <a:t>Let’s Pray!</a:t>
            </a:r>
          </a:p>
          <a:p>
            <a:r>
              <a:t>Ask the Holy Spirit to help you love and understand the Bible.</a:t>
            </a:r>
          </a:p>
          <a:p>
            <a:r>
              <a:t>Pray to know Jesus more each day through His Word.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tiff"/><Relationship Id="rId4" Type="http://schemas.openxmlformats.org/officeDocument/2006/relationships/notesSlide" Target="../notesSlides/notesSlide2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notesSlide" Target="../notesSlides/notesSlide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notesSlide" Target="../notesSlides/notesSlide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notesSlide" Target="../notesSlides/notesSlide5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notesSlide" Target="../notesSlides/notesSlide6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The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UNLEASHED SPIRIT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1C3EFCA-DFC1-634F-BBE7-C56CB46E03B2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07B8980-FBDA-F74D-831B-BDF6BA64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A67599A-667B-AA4E-A273-076A4576C635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DAYS OF</a:t>
              </a:r>
            </a:p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PRAYER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507D7E2-F4AD-F040-B72F-57C14CD06538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January 7-17, 2026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1" y="462924"/>
            <a:ext cx="1857676" cy="35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Day 4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/>
              <a:t>Always Leads Us to the Bible</a:t>
            </a:r>
            <a:endParaRPr lang="es-PE" sz="2000" dirty="0">
              <a:solidFill>
                <a:schemeClr val="tx1"/>
              </a:solidFill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19</Words>
  <Application>Microsoft Macintosh PowerPoint</Application>
  <PresentationFormat>Panorámica</PresentationFormat>
  <Paragraphs>8</Paragraphs>
  <Slides>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Calibri</vt:lpstr>
      <vt:lpstr>Arial</vt:lpstr>
      <vt:lpstr>Circular Std Black</vt:lpstr>
      <vt:lpstr>Calibri Light</vt:lpstr>
      <vt:lpstr>Advent Sans Logo</vt:lpstr>
      <vt:lpstr>Britannic 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6</cp:revision>
  <dcterms:created xsi:type="dcterms:W3CDTF">2025-10-19T20:46:11Z</dcterms:created>
  <dcterms:modified xsi:type="dcterms:W3CDTF">2025-10-20T01:22:38Z</dcterms:modified>
</cp:coreProperties>
</file>