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font" Target="fonts/font1.fntdata"/><Relationship Id="rId12" Type="http://schemas.openxmlformats.org/officeDocument/2006/relationships/font" Target="fonts/font2.fntdata"/><Relationship Id="rId13" Type="http://schemas.openxmlformats.org/officeDocument/2006/relationships/font" Target="fonts/font3.fntdata"/><Relationship Id="rId14" Type="http://schemas.openxmlformats.org/officeDocument/2006/relationships/font" Target="fonts/font4.fntdata"/><Relationship Id="rId15" Type="http://schemas.openxmlformats.org/officeDocument/2006/relationships/font" Target="fonts/font5.fntdata"/><Relationship Id="rId16" Type="http://schemas.openxmlformats.org/officeDocument/2006/relationships/font" Target="fonts/font6.fntdata"/><Relationship Id="rId17" Type="http://schemas.openxmlformats.org/officeDocument/2006/relationships/font" Target="fonts/font7.fntdata"/><Relationship Id="rId18" Type="http://schemas.openxmlformats.org/officeDocument/2006/relationships/font" Target="fonts/font8.fntdata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David looks toward the throne with a gentle smile.</a:t>
            </a:r>
          </a:p>
          <a:p>
            <a:r>
              <a:t>“I’m writing songs for God’s choir,” he says.</a:t>
            </a:r>
          </a:p>
          <a:p>
            <a:r>
              <a:t>“Maybe one day the angels will sing them!”</a:t>
            </a:r>
          </a:p>
          <a:p>
            <a:r>
              <a:t>“Of course we will!” Orel replies with a smile.</a:t>
            </a:r>
          </a:p>
          <a:p>
            <a:r>
              <a:t>Luca laughs. “I was never good at music or singing…”</a:t>
            </a:r>
          </a:p>
          <a:p>
            <a:r>
              <a:t>David answers kindly, “It’s never too late to learn — we have all eternity ahead!”</a:t>
            </a:r>
          </a:p>
          <a:p>
            <a:r>
              <a:t>The throne room fills with light and joy.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The floating map appears—its red dot flashing brightly.</a:t>
            </a:r>
          </a:p>
          <a:p>
            <a:r>
              <a:t>“We must go,” says Orel. “A new place awaits.”</a:t>
            </a:r>
          </a:p>
          <a:p>
            <a:r>
              <a:t>“Goodbye, my friends,” says David kindly. “Never forget—God restores!”</a:t>
            </a:r>
          </a:p>
          <a:p>
            <a:r>
              <a:t>“Thank you, David!” says Luca. “I’ll remember your story.”</a:t>
            </a:r>
          </a:p>
          <a:p>
            <a:r>
              <a:t>Light fills the throne room as they rise to their next journey.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025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to Day 5!</a:t>
            </a:r>
          </a:p>
          <a:p>
            <a:r>
              <a:t>Today we’ll see how God’s Spirit restores us, even when we make mistakes.</a:t>
            </a:r>
          </a:p>
          <a:p>
            <a:r>
              <a:t>Luca and Orel return to a very special place in heaven.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“Wow!” says Luca. “This place is incredible!”</a:t>
            </a:r>
          </a:p>
          <a:p>
            <a:r>
              <a:t>Orel smiles. “We’re in the throne room of God—the heart of the New Jerusalem.”</a:t>
            </a:r>
          </a:p>
          <a:p>
            <a:r>
              <a:t>“Look, Luca—the River of Life begins right here, flowing from His throne.”</a:t>
            </a:r>
          </a:p>
          <a:p>
            <a:r>
              <a:t>Light sparkles like crystal water, filling everything with peace.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 man dressed in a beautiful robe walks toward them.</a:t>
            </a:r>
          </a:p>
          <a:p>
            <a:r>
              <a:t>“There you are, my friend!” says Orel joyfully.</a:t>
            </a:r>
          </a:p>
          <a:p>
            <a:r>
              <a:t>“Luca, meet King David—the shepherd, musician, and servant of God.”</a:t>
            </a:r>
          </a:p>
          <a:p>
            <a:r>
              <a:t>“Wow!” Luca exclaims. “King David! What a privilege!”</a:t>
            </a:r>
          </a:p>
          <a:p>
            <a:r>
              <a:t>David smiles kindly. “Here, I’m no king—Jesus is our only King.”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Orel opens his floating glass. “David, could you read this verse?”</a:t>
            </a:r>
          </a:p>
          <a:p>
            <a:r>
              <a:t>David reads 1 Samuel 16:13 (NIV):</a:t>
            </a:r>
          </a:p>
          <a:p>
            <a:r>
              <a:t>“So Samuel took the horn of oil and anointed him… and from that day on the Spirit of the Lord came powerfully upon David.”</a:t>
            </a:r>
          </a:p>
          <a:p>
            <a:r>
              <a:t>David nods. “That was the day God chose me.”</a:t>
            </a:r>
          </a:p>
          <a:p>
            <a:r>
              <a:t>“The Spirit gave me wisdom, courage, and songs to praise Him.”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David’s eyes grow gentle. “But I made terrible mistakes.”</a:t>
            </a:r>
          </a:p>
          <a:p>
            <a:r>
              <a:t>“I sinned. I hurt people. I turned away from God.”</a:t>
            </a:r>
          </a:p>
          <a:p>
            <a:r>
              <a:t>Tears fall down his face. “Yet the Lord forgave me.”</a:t>
            </a:r>
          </a:p>
          <a:p>
            <a:r>
              <a:t>“The Spirit came again and restored my heart.”</a:t>
            </a:r>
          </a:p>
          <a:p>
            <a:r>
              <a:t>Luca whispers, “God’s mercy is so amazing.”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Spirit restores and gives new beginnings.</a:t>
            </a:r>
          </a:p>
          <a:p>
            <a:r>
              <a:t>Let’s Get to Work!</a:t>
            </a:r>
          </a:p>
          <a:p>
            <a:r>
              <a:t>If you’re baptized—take part in the next Lord’s Supper.</a:t>
            </a:r>
          </a:p>
          <a:p>
            <a:r>
              <a:t>If not yet baptized—talk with your pastor or teacher about Jesus.</a:t>
            </a:r>
          </a:p>
          <a:p>
            <a:r>
              <a:t>Let’s Pray!</a:t>
            </a:r>
          </a:p>
          <a:p>
            <a:r>
              <a:t>Ask the Holy Spirit to cleanse your heart and keep you faithful.</a:t>
            </a:r>
          </a:p>
          <a:p>
            <a:r>
              <a:t>Thank God for His forgiveness and love.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Relationship Id="rId4" Type="http://schemas.openxmlformats.org/officeDocument/2006/relationships/notesSlide" Target="../notesSlides/notesSlide3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notesSlide" Target="../notesSlides/notesSlide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notesSlide" Target="../notesSlides/notesSlide5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notesSlide" Target="../notesSlides/notesSlide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The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UNLEASHED SPIRIT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DAYS OF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PRAYER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January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Day 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Restores Us Despite Our Mistakes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19</Words>
  <Application>Microsoft Macintosh PowerPoint</Application>
  <PresentationFormat>Panorámica</PresentationFormat>
  <Paragraphs>9</Paragraphs>
  <Slides>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Calibri</vt:lpstr>
      <vt:lpstr>Arial</vt:lpstr>
      <vt:lpstr>Circular Std Black</vt:lpstr>
      <vt:lpstr>Calibri Light</vt:lpstr>
      <vt:lpstr>Advent Sans Logo</vt:lpstr>
      <vt:lpstr>Britannic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7</cp:revision>
  <dcterms:created xsi:type="dcterms:W3CDTF">2025-10-19T20:46:11Z</dcterms:created>
  <dcterms:modified xsi:type="dcterms:W3CDTF">2025-10-20T02:23:57Z</dcterms:modified>
</cp:coreProperties>
</file>