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tiff" ContentType="image/tiff"/>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
  </p:notesMasterIdLst>
  <p:sldIdLst>
    <p:sldId id="261" r:id="rId2"/>
    <p:sldId id="256" r:id="rId3"/>
    <p:sldId id="257" r:id="rId4"/>
    <p:sldId id="258" r:id="rId5"/>
    <p:sldId id="259" r:id="rId6"/>
    <p:sldId id="260" r:id="rId7"/>
    <p:sldId id="262" r:id="rId8"/>
  </p:sldIdLst>
  <p:sldSz cx="12192000" cy="6858000"/>
  <p:notesSz cx="6858000" cy="9144000"/>
  <p:embeddedFontLst>
    <p:embeddedFont>
      <p:font typeface="Advent Sans Logo" panose="020B0502040504020204" pitchFamily="34" charset="0"/>
      <p:regular r:id="rId10"/>
    </p:embeddedFon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
      <p:font typeface="Circular Std Black" panose="020B0604020101020102" pitchFamily="34" charset="77"/>
      <p:bold r:id="rId17"/>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p:restoredTop sz="94674"/>
  </p:normalViewPr>
  <p:slideViewPr>
    <p:cSldViewPr snapToGrid="0" snapToObjects="1">
      <p:cViewPr varScale="1">
        <p:scale>
          <a:sx n="124" d="100"/>
          <a:sy n="124" d="100"/>
        </p:scale>
        <p:origin x="6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font" Target="fonts/font1.fntdata"/><Relationship Id="rId11" Type="http://schemas.openxmlformats.org/officeDocument/2006/relationships/font" Target="fonts/font2.fntdata"/><Relationship Id="rId12" Type="http://schemas.openxmlformats.org/officeDocument/2006/relationships/font" Target="fonts/font3.fntdata"/><Relationship Id="rId13" Type="http://schemas.openxmlformats.org/officeDocument/2006/relationships/font" Target="fonts/font4.fntdata"/><Relationship Id="rId14" Type="http://schemas.openxmlformats.org/officeDocument/2006/relationships/font" Target="fonts/font5.fntdata"/><Relationship Id="rId15" Type="http://schemas.openxmlformats.org/officeDocument/2006/relationships/font" Target="fonts/font6.fntdata"/><Relationship Id="rId16" Type="http://schemas.openxmlformats.org/officeDocument/2006/relationships/font" Target="fonts/font7.fntdata"/><Relationship Id="rId17" Type="http://schemas.openxmlformats.org/officeDocument/2006/relationships/font" Target="fonts/font8.fntdata"/><Relationship Id="rId18" Type="http://schemas.openxmlformats.org/officeDocument/2006/relationships/presProps" Target="presProps.xml"/><Relationship Id="rId19" Type="http://schemas.openxmlformats.org/officeDocument/2006/relationships/viewProps" Target="viewProps.xml"/><Relationship Id="rId2" Type="http://schemas.openxmlformats.org/officeDocument/2006/relationships/slide" Target="slides/slide1.xml"/><Relationship Id="rId20" Type="http://schemas.openxmlformats.org/officeDocument/2006/relationships/theme" Target="theme/theme1.xml"/><Relationship Id="rId21" Type="http://schemas.openxmlformats.org/officeDocument/2006/relationships/tableStyles" Target="tableStyles.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75870-7522-A64E-8D95-125755F87836}" type="datetimeFigureOut">
              <a:rPr lang="es-PE" smtClean="0"/>
              <a:t>19/10/25</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348A5-8FA8-DD49-8150-97BE45549721}" type="slidenum">
              <a:rPr lang="es-PE" smtClean="0"/>
              <a:t>‹Nº›</a:t>
            </a:fld>
            <a:endParaRPr lang="es-PE"/>
          </a:p>
        </p:txBody>
      </p:sp>
    </p:spTree>
    <p:extLst>
      <p:ext uri="{BB962C8B-B14F-4D97-AF65-F5344CB8AC3E}">
        <p14:creationId xmlns:p14="http://schemas.microsoft.com/office/powerpoint/2010/main" val="429379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t>“Now I want to learn everything about nature,” John says.</a:t>
            </a:r>
          </a:p>
          <a:p>
            <a:r>
              <a:t>“I’m curious how plants produce flowers… and how flowers become fruit.”</a:t>
            </a:r>
          </a:p>
          <a:p>
            <a:r>
              <a:t>“I’m learning so much here in the Heavenly Meadow—there’s eternity to discover God’s creation.”</a:t>
            </a:r>
          </a:p>
          <a:p>
            <a:r>
              <a:t>The red dot blinks on Orel’s map. “It’s time to go,” Orel says.</a:t>
            </a:r>
          </a:p>
          <a:p>
            <a:r>
              <a:t>“Thank you, John,” says Luca. “I’m sure we’ll meet again.”</a:t>
            </a:r>
          </a:p>
        </p:txBody>
      </p:sp>
      <p:sp>
        <p:nvSpPr>
          <p:cNvPr id="4" name="Marcador de número de diapositiva 3"/>
          <p:cNvSpPr>
            <a:spLocks noGrp="1"/>
          </p:cNvSpPr>
          <p:nvPr>
            <p:ph type="sldNum" sz="quarter" idx="5"/>
          </p:nvPr>
        </p:nvSpPr>
        <p:spPr/>
        <p:txBody>
          <a:bodyPr/>
          <a:lstStyle/>
          <a:p>
            <a:fld id="{7CF348A5-8FA8-DD49-8150-97BE45549721}" type="slidenum">
              <a:rPr lang="es-PE" smtClean="0"/>
              <a:t>6</a:t>
            </a:fld>
            <a:endParaRPr lang="es-PE"/>
          </a:p>
        </p:txBody>
      </p:sp>
    </p:spTree>
    <p:extLst>
      <p:ext uri="{BB962C8B-B14F-4D97-AF65-F5344CB8AC3E}">
        <p14:creationId xmlns:p14="http://schemas.microsoft.com/office/powerpoint/2010/main" val="3486351635"/>
      </p:ext>
    </p:extLst>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Welcome to Day 6!</a:t>
            </a:r>
          </a:p>
          <a:p>
            <a:r>
              <a:t>The Unleashed Spirit motivates us to live in health.</a:t>
            </a:r>
          </a:p>
          <a:p>
            <a:r>
              <a:t>Let’s follow Luca and Orel to the Heavenly Meadow.</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They arrive at the Heavenly Meadow—fruits, flowers, butterflies, birds.</a:t>
            </a:r>
          </a:p>
          <a:p>
            <a:r>
              <a:t>“Here almost every variety is planted and harvested,” says Orel, “to feed the Holy City.”</a:t>
            </a:r>
          </a:p>
          <a:p>
            <a:r>
              <a:t>Luca laughs: “I hope broccoli tastes good here! On Earth we used to eat meat… but here no one needs that.”</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 man steps out from the bushes in a white robe with a red border.</a:t>
            </a:r>
          </a:p>
          <a:p>
            <a:r>
              <a:t>“The answer is simple,” he says—God’s original diet was plants and seeds.</a:t>
            </a:r>
          </a:p>
          <a:p>
            <a:r>
              <a:t>Orel adds: after the flood, meat was allowed; clean and unclean were given, but people drifted and suffered the consequences.</a:t>
            </a:r>
          </a:p>
          <a:p>
            <a:r>
              <a:t>The man smiles: “My name is John—the Baptist on Earth. Here, everyone is baptized by the Holy Spirit!”</a:t>
            </a:r>
          </a:p>
          <a:p>
            <a:r>
              <a:t>“I love being here, feeling the wind, surrounded by nature,” John adds. “Jesus was my cousin—the Lamb of God.”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Orel shows a verse on the floating glass and reads Luke 1:15 (NIV):</a:t>
            </a:r>
          </a:p>
          <a:p>
            <a:r>
              <a:t>“…for he will be great in the sight of the Lord… never to take wine or other fermented drink, and he will be filled with the Holy Spirit even before he is born.”</a:t>
            </a:r>
          </a:p>
          <a:p>
            <a:r>
              <a:t>John smiles: “My father Zechariah lost his voice until the day I was born—we still tease him about it!”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Spirit was unleashed in my life from the womb,” John says.</a:t>
            </a:r>
          </a:p>
          <a:p>
            <a:r>
              <a:t>“My mission was hard—persecution, mistreatment, rejection.”</a:t>
            </a:r>
          </a:p>
          <a:p>
            <a:r>
              <a:t>“I held on because the Spirit taught me to live simply and in good health.”</a:t>
            </a:r>
          </a:p>
          <a:p>
            <a:r>
              <a:t>“I climbed mountains and walked hundreds of miles carrying God’s message.”</a:t>
            </a:r>
          </a:p>
          <a:p>
            <a:r>
              <a:t>“I even faced a tragic end—but I was resurrected with the righteous and saw my Savior.”</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Spirit motivates healthy living for God’s mission.</a:t>
            </a:r>
          </a:p>
          <a:p>
            <a:r>
              <a:t>Let’s Get to Work!</a:t>
            </a:r>
          </a:p>
          <a:p>
            <a:r>
              <a:t>Prepare a basket with healthy foods for someone in need; go with your parents or teachers; pray and share Bible verses about faith in Jesus.</a:t>
            </a:r>
          </a:p>
          <a:p>
            <a:r>
              <a:t>Let’s Pray!</a:t>
            </a:r>
          </a:p>
          <a:p>
            <a:r>
              <a:t>Ask the Holy Spirit to give you motivation to live in health.</a:t>
            </a:r>
          </a:p>
          <a:p>
            <a:r>
              <a:t>Ask Him to make you a powerful instrument to preach about Jesus.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79ACD-DBF1-EC44-A795-17C8BA5D40E9}"/>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PE"/>
          </a:p>
        </p:txBody>
      </p:sp>
      <p:sp>
        <p:nvSpPr>
          <p:cNvPr id="3" name="Subtítulo 2">
            <a:extLst>
              <a:ext uri="{FF2B5EF4-FFF2-40B4-BE49-F238E27FC236}">
                <a16:creationId xmlns:a16="http://schemas.microsoft.com/office/drawing/2014/main" id="{0A9B090F-247A-D447-9FFC-CFFDC1BA4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PE"/>
          </a:p>
        </p:txBody>
      </p:sp>
      <p:sp>
        <p:nvSpPr>
          <p:cNvPr id="4" name="Marcador de fecha 3">
            <a:extLst>
              <a:ext uri="{FF2B5EF4-FFF2-40B4-BE49-F238E27FC236}">
                <a16:creationId xmlns:a16="http://schemas.microsoft.com/office/drawing/2014/main" id="{196C6638-672E-684E-9BA5-005907669EF3}"/>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5" name="Marcador de pie de página 4">
            <a:extLst>
              <a:ext uri="{FF2B5EF4-FFF2-40B4-BE49-F238E27FC236}">
                <a16:creationId xmlns:a16="http://schemas.microsoft.com/office/drawing/2014/main" id="{26DB1CB6-8894-A543-A1FF-9119D8CD322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1EEAD6A-6DBA-E742-9577-EBDF0D991F5B}"/>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689400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668931-4D12-0049-AC55-1A598643B5B1}"/>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0F41A6E5-5197-B84A-9213-17FE2D88DB59}"/>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C50C0AA6-E8A2-514C-91B3-9CE71789DA81}"/>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5" name="Marcador de pie de página 4">
            <a:extLst>
              <a:ext uri="{FF2B5EF4-FFF2-40B4-BE49-F238E27FC236}">
                <a16:creationId xmlns:a16="http://schemas.microsoft.com/office/drawing/2014/main" id="{113E32A9-C04F-4F4B-983C-7F7337ED213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1A15061-4554-8141-A262-9640431B07BF}"/>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3643547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8B76E1-9A26-7248-A666-99ECBDA5EBCC}"/>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76B598AB-CB2E-F341-A7B6-CF1D73C70B4D}"/>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2C68E37C-ACF1-1140-988E-BFA7C7F7DC60}"/>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5" name="Marcador de pie de página 4">
            <a:extLst>
              <a:ext uri="{FF2B5EF4-FFF2-40B4-BE49-F238E27FC236}">
                <a16:creationId xmlns:a16="http://schemas.microsoft.com/office/drawing/2014/main" id="{2BC4FFCF-1C1A-E34F-A89D-9CBF15C524F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D3A4A09-A563-8D44-A4C0-3E5B01124B60}"/>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74385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7409C-EA2C-724C-945F-28C6325F8CE1}"/>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538F972D-E070-6C45-BD66-E10FD3ACDFC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DE457841-0D3A-9148-902C-023906AC308F}"/>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5" name="Marcador de pie de página 4">
            <a:extLst>
              <a:ext uri="{FF2B5EF4-FFF2-40B4-BE49-F238E27FC236}">
                <a16:creationId xmlns:a16="http://schemas.microsoft.com/office/drawing/2014/main" id="{FF9FCDF6-97A8-684C-AD4F-F3D2B3DDEE3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27D20EC-A7DF-D349-8AB3-0D47185EBBA5}"/>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821311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595484-DC8B-BE44-B159-E283D0CE4AB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31312D08-2E95-3842-9085-17EA32E14B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98970EA5-F944-A443-8088-0093A47A4B92}"/>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5" name="Marcador de pie de página 4">
            <a:extLst>
              <a:ext uri="{FF2B5EF4-FFF2-40B4-BE49-F238E27FC236}">
                <a16:creationId xmlns:a16="http://schemas.microsoft.com/office/drawing/2014/main" id="{8B03E48C-99AC-D641-87B4-9E88A120B18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E6AA47D-A608-BF41-95DF-94CD94578D09}"/>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206739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0FD1F4-AE79-134C-AD87-F5C2654FC54A}"/>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723E576F-1A89-3044-97BC-89ACCAC8325D}"/>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contenido 3">
            <a:extLst>
              <a:ext uri="{FF2B5EF4-FFF2-40B4-BE49-F238E27FC236}">
                <a16:creationId xmlns:a16="http://schemas.microsoft.com/office/drawing/2014/main" id="{7467B918-0CDF-6D43-A24E-AF664EDEB69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fecha 4">
            <a:extLst>
              <a:ext uri="{FF2B5EF4-FFF2-40B4-BE49-F238E27FC236}">
                <a16:creationId xmlns:a16="http://schemas.microsoft.com/office/drawing/2014/main" id="{8B8E4001-35CD-CA4C-A9B6-D00C80A09188}"/>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6" name="Marcador de pie de página 5">
            <a:extLst>
              <a:ext uri="{FF2B5EF4-FFF2-40B4-BE49-F238E27FC236}">
                <a16:creationId xmlns:a16="http://schemas.microsoft.com/office/drawing/2014/main" id="{04957FEA-C4C6-764A-87BE-57E9F89CC48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276ADD84-2023-DA4B-A955-ED60A65272C1}"/>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3426829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16B79-507D-E34B-9731-654222E0854D}"/>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8D19EDEF-B034-E344-93D6-315AEB3140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EB62473-3CEF-BB4E-A863-6C492B0BD858}"/>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texto 4">
            <a:extLst>
              <a:ext uri="{FF2B5EF4-FFF2-40B4-BE49-F238E27FC236}">
                <a16:creationId xmlns:a16="http://schemas.microsoft.com/office/drawing/2014/main" id="{75C7813E-A54B-BD42-A537-E4347F1B3C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20C0DA6-CDE0-6045-A556-4916E7E7F51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7" name="Marcador de fecha 6">
            <a:extLst>
              <a:ext uri="{FF2B5EF4-FFF2-40B4-BE49-F238E27FC236}">
                <a16:creationId xmlns:a16="http://schemas.microsoft.com/office/drawing/2014/main" id="{4FABC5AF-7B95-0540-B12E-05131CC91EC9}"/>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8" name="Marcador de pie de página 7">
            <a:extLst>
              <a:ext uri="{FF2B5EF4-FFF2-40B4-BE49-F238E27FC236}">
                <a16:creationId xmlns:a16="http://schemas.microsoft.com/office/drawing/2014/main" id="{01C40462-1AC4-F946-83AB-6F7686E3AAA2}"/>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502392CD-D6F7-B447-928F-F6CB5CCD42F1}"/>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22626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54700-63A1-D049-BE23-4A1F165106BD}"/>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fecha 2">
            <a:extLst>
              <a:ext uri="{FF2B5EF4-FFF2-40B4-BE49-F238E27FC236}">
                <a16:creationId xmlns:a16="http://schemas.microsoft.com/office/drawing/2014/main" id="{C7F4D672-F862-6849-81BC-E7B1C1963EE2}"/>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4" name="Marcador de pie de página 3">
            <a:extLst>
              <a:ext uri="{FF2B5EF4-FFF2-40B4-BE49-F238E27FC236}">
                <a16:creationId xmlns:a16="http://schemas.microsoft.com/office/drawing/2014/main" id="{CD5139F2-AFCB-D040-B11B-54893D8F65A1}"/>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3CD85B22-BDCD-8043-B1A5-149535D7484C}"/>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3612663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504F9B7-5995-654F-BAEA-00B95A537280}"/>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3" name="Marcador de pie de página 2">
            <a:extLst>
              <a:ext uri="{FF2B5EF4-FFF2-40B4-BE49-F238E27FC236}">
                <a16:creationId xmlns:a16="http://schemas.microsoft.com/office/drawing/2014/main" id="{E3E3552B-05EB-1548-BB35-FA8963A64F20}"/>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27B3FD35-89BF-6B4E-BA53-7CA9FDF6B60D}"/>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2023891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A5F5BA-7F59-C447-ACAC-1DC2A322C66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80F47399-9DD8-EF4D-BFAB-83BF9B94F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texto 3">
            <a:extLst>
              <a:ext uri="{FF2B5EF4-FFF2-40B4-BE49-F238E27FC236}">
                <a16:creationId xmlns:a16="http://schemas.microsoft.com/office/drawing/2014/main" id="{0EDA5963-270D-5047-9B34-DD41710BD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19E38C4-2348-8840-9E19-1C6E3EACC56A}"/>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6" name="Marcador de pie de página 5">
            <a:extLst>
              <a:ext uri="{FF2B5EF4-FFF2-40B4-BE49-F238E27FC236}">
                <a16:creationId xmlns:a16="http://schemas.microsoft.com/office/drawing/2014/main" id="{CF295262-DA01-814F-848B-BBE61955569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2B0FD354-5105-F645-B878-3CD4427F16AC}"/>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417180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62ACA4-9DE5-5844-80B8-FB8C387B74E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posición de imagen 2">
            <a:extLst>
              <a:ext uri="{FF2B5EF4-FFF2-40B4-BE49-F238E27FC236}">
                <a16:creationId xmlns:a16="http://schemas.microsoft.com/office/drawing/2014/main" id="{52CE6CA1-F722-0940-B082-602D45F1C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F23D3728-1BCF-6E4A-8034-89422EF0A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AF33BA5-55E2-1842-A22B-D5F339F9A3C2}"/>
              </a:ext>
            </a:extLst>
          </p:cNvPr>
          <p:cNvSpPr>
            <a:spLocks noGrp="1"/>
          </p:cNvSpPr>
          <p:nvPr>
            <p:ph type="dt" sz="half" idx="10"/>
          </p:nvPr>
        </p:nvSpPr>
        <p:spPr/>
        <p:txBody>
          <a:bodyPr/>
          <a:lstStyle/>
          <a:p>
            <a:fld id="{36F9ADCE-69E3-E04E-8BD0-7E5B74E44A29}" type="datetimeFigureOut">
              <a:rPr lang="es-PE" smtClean="0"/>
              <a:t>19/10/25</a:t>
            </a:fld>
            <a:endParaRPr lang="es-PE"/>
          </a:p>
        </p:txBody>
      </p:sp>
      <p:sp>
        <p:nvSpPr>
          <p:cNvPr id="6" name="Marcador de pie de página 5">
            <a:extLst>
              <a:ext uri="{FF2B5EF4-FFF2-40B4-BE49-F238E27FC236}">
                <a16:creationId xmlns:a16="http://schemas.microsoft.com/office/drawing/2014/main" id="{C2920DCE-98BD-5E4C-9E9C-10C38074FF73}"/>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9AA934E-60E7-FB41-B1B5-F108C02CCB51}"/>
              </a:ext>
            </a:extLst>
          </p:cNvPr>
          <p:cNvSpPr>
            <a:spLocks noGrp="1"/>
          </p:cNvSpPr>
          <p:nvPr>
            <p:ph type="sldNum" sz="quarter" idx="12"/>
          </p:nvPr>
        </p:nvSpPr>
        <p:spPr/>
        <p:txBody>
          <a:bodyPr/>
          <a:lstStyle/>
          <a:p>
            <a:fld id="{C5A727E2-D684-1E42-AD99-A98EE8418B41}" type="slidenum">
              <a:rPr lang="es-PE" smtClean="0"/>
              <a:t>‹Nº›</a:t>
            </a:fld>
            <a:endParaRPr lang="es-PE"/>
          </a:p>
        </p:txBody>
      </p:sp>
    </p:spTree>
    <p:extLst>
      <p:ext uri="{BB962C8B-B14F-4D97-AF65-F5344CB8AC3E}">
        <p14:creationId xmlns:p14="http://schemas.microsoft.com/office/powerpoint/2010/main" val="83771821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586A786-04B5-2C40-8F18-35321E1B1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493B31F7-56B1-EE44-84F3-5DC0A75A9E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578909FB-66BB-094F-8578-336CEA00F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F9ADCE-69E3-E04E-8BD0-7E5B74E44A29}" type="datetimeFigureOut">
              <a:rPr lang="es-PE" smtClean="0"/>
              <a:t>19/10/25</a:t>
            </a:fld>
            <a:endParaRPr lang="es-PE"/>
          </a:p>
        </p:txBody>
      </p:sp>
      <p:sp>
        <p:nvSpPr>
          <p:cNvPr id="5" name="Marcador de pie de página 4">
            <a:extLst>
              <a:ext uri="{FF2B5EF4-FFF2-40B4-BE49-F238E27FC236}">
                <a16:creationId xmlns:a16="http://schemas.microsoft.com/office/drawing/2014/main" id="{96B639AF-8482-B24D-A972-57D6D064F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11DF2134-56BE-5E44-BBB7-249309CC3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727E2-D684-1E42-AD99-A98EE8418B41}" type="slidenum">
              <a:rPr lang="es-PE" smtClean="0"/>
              <a:t>‹Nº›</a:t>
            </a:fld>
            <a:endParaRPr lang="es-PE"/>
          </a:p>
        </p:txBody>
      </p:sp>
    </p:spTree>
    <p:extLst>
      <p:ext uri="{BB962C8B-B14F-4D97-AF65-F5344CB8AC3E}">
        <p14:creationId xmlns:p14="http://schemas.microsoft.com/office/powerpoint/2010/main" val="1469254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tiff"/><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notesSlide" Target="../notesSlides/notesSlid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0B5225D-0719-0D48-AD1A-2B5B48E6F622}"/>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6130603C-2D1C-3F4D-B8F1-6144AFA676F1}"/>
              </a:ext>
            </a:extLst>
          </p:cNvPr>
          <p:cNvSpPr txBox="1"/>
          <p:nvPr/>
        </p:nvSpPr>
        <p:spPr>
          <a:xfrm>
            <a:off x="4286371" y="874652"/>
            <a:ext cx="3130550" cy="302840"/>
          </a:xfrm>
          <a:prstGeom prst="rect">
            <a:avLst/>
          </a:prstGeom>
          <a:noFill/>
        </p:spPr>
        <p:txBody>
          <a:bodyPr wrap="square" rtlCol="0">
            <a:spAutoFit/>
          </a:bodyPr>
          <a:lstStyle/>
          <a:p>
            <a:pPr algn="ctr">
              <a:lnSpc>
                <a:spcPts val="1500"/>
              </a:lnSpc>
            </a:pPr>
            <a:r>
              <a:rPr lang="es-PE" sz="2000" dirty="0">
                <a:solidFill>
                  <a:schemeClr val="tx1"/>
                </a:solidFill>
                <a:latin typeface="Advent Sans Logo" panose="020B0502040504020204" pitchFamily="34" charset="0"/>
                <a:ea typeface="Advent Sans Logo" panose="020B0502040504020204" pitchFamily="34" charset="0"/>
                <a:cs typeface="Advent Sans Logo" panose="020B0502040504020204" pitchFamily="34" charset="0"/>
              </a:rPr>
              <a:t>The</a:t>
            </a:r>
          </a:p>
        </p:txBody>
      </p:sp>
      <p:sp>
        <p:nvSpPr>
          <p:cNvPr id="7" name="CuadroTexto 6">
            <a:extLst>
              <a:ext uri="{FF2B5EF4-FFF2-40B4-BE49-F238E27FC236}">
                <a16:creationId xmlns:a16="http://schemas.microsoft.com/office/drawing/2014/main" id="{8C9BA140-4311-464D-A3DE-D899131FD81F}"/>
              </a:ext>
            </a:extLst>
          </p:cNvPr>
          <p:cNvSpPr txBox="1"/>
          <p:nvPr/>
        </p:nvSpPr>
        <p:spPr>
          <a:xfrm>
            <a:off x="462269" y="1818239"/>
            <a:ext cx="10778756" cy="495585"/>
          </a:xfrm>
          <a:prstGeom prst="rect">
            <a:avLst/>
          </a:prstGeom>
          <a:noFill/>
        </p:spPr>
        <p:txBody>
          <a:bodyPr wrap="square" rtlCol="0">
            <a:spAutoFit/>
          </a:bodyPr>
          <a:lstStyle/>
          <a:p>
            <a:pPr algn="ctr">
              <a:lnSpc>
                <a:spcPts val="1500"/>
              </a:lnSpc>
            </a:pPr>
            <a:r>
              <a:rPr lang="es-PE" sz="8800" dirty="0">
                <a:solidFill>
                  <a:srgbClr val="14575A"/>
                </a:solidFill>
                <a:effectLst>
                  <a:glow rad="139700">
                    <a:schemeClr val="bg1">
                      <a:alpha val="40000"/>
                    </a:schemeClr>
                  </a:glow>
                </a:effectLst>
                <a:latin typeface="Britannic Bold" panose="020B0903060703020204" pitchFamily="34" charset="77"/>
                <a:ea typeface="Advent Sans Logo" panose="020B0502040504020204" pitchFamily="34" charset="0"/>
                <a:cs typeface="Bangla MN" pitchFamily="2" charset="0"/>
              </a:rPr>
              <a:t>UNLEASHED SPIRIT</a:t>
            </a:r>
          </a:p>
        </p:txBody>
      </p:sp>
      <p:grpSp>
        <p:nvGrpSpPr>
          <p:cNvPr id="12" name="Grupo 11">
            <a:extLst>
              <a:ext uri="{FF2B5EF4-FFF2-40B4-BE49-F238E27FC236}">
                <a16:creationId xmlns:a16="http://schemas.microsoft.com/office/drawing/2014/main" id="{51C3EFCA-DFC1-634F-BBE7-C56CB46E03B2}"/>
              </a:ext>
            </a:extLst>
          </p:cNvPr>
          <p:cNvGrpSpPr/>
          <p:nvPr/>
        </p:nvGrpSpPr>
        <p:grpSpPr>
          <a:xfrm>
            <a:off x="10305415" y="6007634"/>
            <a:ext cx="1987550" cy="690575"/>
            <a:chOff x="2933700" y="9309100"/>
            <a:chExt cx="1987550" cy="690575"/>
          </a:xfrm>
        </p:grpSpPr>
        <p:pic>
          <p:nvPicPr>
            <p:cNvPr id="9" name="Imagen 8">
              <a:extLst>
                <a:ext uri="{FF2B5EF4-FFF2-40B4-BE49-F238E27FC236}">
                  <a16:creationId xmlns:a16="http://schemas.microsoft.com/office/drawing/2014/main" id="{607B8980-FBDA-F74D-831B-BDF6BA647493}"/>
                </a:ext>
              </a:extLst>
            </p:cNvPr>
            <p:cNvPicPr>
              <a:picLocks noChangeAspect="1"/>
            </p:cNvPicPr>
            <p:nvPr/>
          </p:nvPicPr>
          <p:blipFill>
            <a:blip r:embed="rId3"/>
            <a:stretch>
              <a:fillRect/>
            </a:stretch>
          </p:blipFill>
          <p:spPr>
            <a:xfrm>
              <a:off x="2933700" y="9309100"/>
              <a:ext cx="1689100" cy="685800"/>
            </a:xfrm>
            <a:prstGeom prst="rect">
              <a:avLst/>
            </a:prstGeom>
          </p:spPr>
        </p:pic>
        <p:sp>
          <p:nvSpPr>
            <p:cNvPr id="10" name="CuadroTexto 9">
              <a:extLst>
                <a:ext uri="{FF2B5EF4-FFF2-40B4-BE49-F238E27FC236}">
                  <a16:creationId xmlns:a16="http://schemas.microsoft.com/office/drawing/2014/main" id="{CA67599A-667B-AA4E-A273-076A4576C635}"/>
                </a:ext>
              </a:extLst>
            </p:cNvPr>
            <p:cNvSpPr txBox="1"/>
            <p:nvPr/>
          </p:nvSpPr>
          <p:spPr>
            <a:xfrm>
              <a:off x="3549650" y="9309100"/>
              <a:ext cx="1371600" cy="488532"/>
            </a:xfrm>
            <a:prstGeom prst="rect">
              <a:avLst/>
            </a:prstGeom>
            <a:noFill/>
          </p:spPr>
          <p:txBody>
            <a:bodyPr wrap="square" rtlCol="0">
              <a:spAutoFit/>
            </a:bodyPr>
            <a:lstStyle/>
            <a:p>
              <a:pPr>
                <a:lnSpc>
                  <a:spcPts val="1500"/>
                </a:lnSpc>
              </a:pPr>
              <a:r>
                <a:rPr lang="es-PE" dirty="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rPr>
                <a:t>DAYS OF</a:t>
              </a:r>
            </a:p>
            <a:p>
              <a:pPr>
                <a:lnSpc>
                  <a:spcPts val="1500"/>
                </a:lnSpc>
              </a:pPr>
              <a:r>
                <a:rPr lang="es-PE" dirty="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rPr>
                <a:t>PRAYER</a:t>
              </a:r>
            </a:p>
          </p:txBody>
        </p:sp>
        <p:sp>
          <p:nvSpPr>
            <p:cNvPr id="11" name="CuadroTexto 10">
              <a:extLst>
                <a:ext uri="{FF2B5EF4-FFF2-40B4-BE49-F238E27FC236}">
                  <a16:creationId xmlns:a16="http://schemas.microsoft.com/office/drawing/2014/main" id="{B507D7E2-F4AD-F040-B72F-57C14CD06538}"/>
                </a:ext>
              </a:extLst>
            </p:cNvPr>
            <p:cNvSpPr txBox="1"/>
            <p:nvPr/>
          </p:nvSpPr>
          <p:spPr>
            <a:xfrm>
              <a:off x="2933700" y="9735757"/>
              <a:ext cx="1689100" cy="263918"/>
            </a:xfrm>
            <a:prstGeom prst="rect">
              <a:avLst/>
            </a:prstGeom>
            <a:noFill/>
          </p:spPr>
          <p:txBody>
            <a:bodyPr wrap="square" rtlCol="0">
              <a:spAutoFit/>
            </a:bodyPr>
            <a:lstStyle/>
            <a:p>
              <a:pPr algn="ctr">
                <a:lnSpc>
                  <a:spcPts val="1500"/>
                </a:lnSpc>
              </a:pPr>
              <a:r>
                <a:rPr lang="es-PE" sz="825" dirty="0">
                  <a:solidFill>
                    <a:schemeClr val="tx1"/>
                  </a:solidFill>
                  <a:latin typeface="Advent Sans Logo" panose="020B0502040504020204" pitchFamily="34" charset="0"/>
                  <a:ea typeface="Advent Sans Logo" panose="020B0502040504020204" pitchFamily="34" charset="0"/>
                  <a:cs typeface="Advent Sans Logo" panose="020B0502040504020204" pitchFamily="34" charset="0"/>
                </a:rPr>
                <a:t>January 7-17, 2026</a:t>
              </a:r>
            </a:p>
          </p:txBody>
        </p:sp>
      </p:grpSp>
      <p:sp>
        <p:nvSpPr>
          <p:cNvPr id="13" name="CuadroTexto 12">
            <a:extLst>
              <a:ext uri="{FF2B5EF4-FFF2-40B4-BE49-F238E27FC236}">
                <a16:creationId xmlns:a16="http://schemas.microsoft.com/office/drawing/2014/main" id="{44D2D737-6B5A-E144-B50B-3906C544C406}"/>
              </a:ext>
            </a:extLst>
          </p:cNvPr>
          <p:cNvSpPr txBox="1"/>
          <p:nvPr/>
        </p:nvSpPr>
        <p:spPr>
          <a:xfrm>
            <a:off x="235401" y="462924"/>
            <a:ext cx="1857676" cy="354200"/>
          </a:xfrm>
          <a:prstGeom prst="rect">
            <a:avLst/>
          </a:prstGeom>
          <a:noFill/>
        </p:spPr>
        <p:txBody>
          <a:bodyPr wrap="square" rtlCol="0">
            <a:spAutoFit/>
          </a:bodyPr>
          <a:lstStyle/>
          <a:p>
            <a:pPr>
              <a:lnSpc>
                <a:spcPts val="1500"/>
              </a:lnSpc>
            </a:pPr>
            <a:r>
              <a:rPr lang="es-PE" sz="4000" b="1" dirty="0">
                <a:solidFill>
                  <a:schemeClr val="bg1"/>
                </a:solidFill>
                <a:effectLst/>
                <a:latin typeface="Circular Std Black" panose="020B0604020101020102" pitchFamily="34" charset="77"/>
                <a:ea typeface="Advent Sans Logo" panose="020B0502040504020204" pitchFamily="34" charset="0"/>
                <a:cs typeface="Circular Std Black" panose="020B0604020101020102" pitchFamily="34" charset="77"/>
              </a:rPr>
              <a:t>Day 6</a:t>
            </a:r>
          </a:p>
        </p:txBody>
      </p:sp>
      <p:sp>
        <p:nvSpPr>
          <p:cNvPr id="14" name="CuadroTexto 13">
            <a:extLst>
              <a:ext uri="{FF2B5EF4-FFF2-40B4-BE49-F238E27FC236}">
                <a16:creationId xmlns:a16="http://schemas.microsoft.com/office/drawing/2014/main" id="{4458786F-7849-8043-B508-D96D76C1DDC3}"/>
              </a:ext>
            </a:extLst>
          </p:cNvPr>
          <p:cNvSpPr txBox="1"/>
          <p:nvPr/>
        </p:nvSpPr>
        <p:spPr>
          <a:xfrm>
            <a:off x="2876284" y="2167004"/>
            <a:ext cx="5877572" cy="302840"/>
          </a:xfrm>
          <a:prstGeom prst="rect">
            <a:avLst/>
          </a:prstGeom>
          <a:noFill/>
        </p:spPr>
        <p:txBody>
          <a:bodyPr wrap="square" rtlCol="0">
            <a:spAutoFit/>
          </a:bodyPr>
          <a:lstStyle/>
          <a:p>
            <a:pPr algn="ctr">
              <a:lnSpc>
                <a:spcPts val="1500"/>
              </a:lnSpc>
            </a:pPr>
            <a:r>
              <a:rPr lang="es-PE" sz="2000" dirty="0"/>
              <a:t>Motivates Us to Live in Health</a:t>
            </a:r>
            <a:endParaRPr lang="es-PE" sz="2000" dirty="0">
              <a:solidFill>
                <a:schemeClr val="tx1"/>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425979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5C514A8-D4AD-CA41-AA62-467F94004FB1}"/>
              </a:ext>
            </a:extLst>
          </p:cNvPr>
          <p:cNvPicPr>
            <a:picLocks noChangeAspect="1"/>
          </p:cNvPicPr>
          <p:nvPr/>
        </p:nvPicPr>
        <p:blipFill>
          <a:blip r:embed="rId2"/>
          <a:srcRect/>
          <a:stretch/>
        </p:blipFill>
        <p:spPr>
          <a:xfrm>
            <a:off x="0" y="-54429"/>
            <a:ext cx="12191998" cy="6966856"/>
          </a:xfrm>
          <a:prstGeom prst="rect">
            <a:avLst/>
          </a:prstGeom>
        </p:spPr>
      </p:pic>
    </p:spTree>
    <p:extLst>
      <p:ext uri="{BB962C8B-B14F-4D97-AF65-F5344CB8AC3E}">
        <p14:creationId xmlns:p14="http://schemas.microsoft.com/office/powerpoint/2010/main" val="720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A1B4520-E21D-3549-97B5-5F0A612432CC}"/>
              </a:ext>
            </a:extLst>
          </p:cNvPr>
          <p:cNvPicPr>
            <a:picLocks noChangeAspect="1"/>
          </p:cNvPicPr>
          <p:nvPr/>
        </p:nvPicPr>
        <p:blipFill>
          <a:blip r:embed="rId2"/>
          <a:srcRect/>
          <a:stretch/>
        </p:blipFill>
        <p:spPr>
          <a:xfrm>
            <a:off x="0" y="-54428"/>
            <a:ext cx="12191998" cy="6966856"/>
          </a:xfrm>
          <a:prstGeom prst="rect">
            <a:avLst/>
          </a:prstGeom>
        </p:spPr>
      </p:pic>
    </p:spTree>
    <p:extLst>
      <p:ext uri="{BB962C8B-B14F-4D97-AF65-F5344CB8AC3E}">
        <p14:creationId xmlns:p14="http://schemas.microsoft.com/office/powerpoint/2010/main" val="54061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B64EA0-8B9D-C942-B58D-7E45C581CA1A}"/>
              </a:ext>
            </a:extLst>
          </p:cNvPr>
          <p:cNvPicPr>
            <a:picLocks noChangeAspect="1"/>
          </p:cNvPicPr>
          <p:nvPr/>
        </p:nvPicPr>
        <p:blipFill>
          <a:blip r:embed="rId2"/>
          <a:srcRect/>
          <a:stretch/>
        </p:blipFill>
        <p:spPr>
          <a:xfrm>
            <a:off x="0" y="-54429"/>
            <a:ext cx="12191999" cy="6966856"/>
          </a:xfrm>
          <a:prstGeom prst="rect">
            <a:avLst/>
          </a:prstGeom>
        </p:spPr>
      </p:pic>
      <p:pic>
        <p:nvPicPr>
          <p:cNvPr id="4" name="Imagen 3">
            <a:extLst>
              <a:ext uri="{FF2B5EF4-FFF2-40B4-BE49-F238E27FC236}">
                <a16:creationId xmlns:a16="http://schemas.microsoft.com/office/drawing/2014/main" id="{FD12A0FB-BCF4-FF4C-B29B-8B84A975968D}"/>
              </a:ext>
            </a:extLst>
          </p:cNvPr>
          <p:cNvPicPr>
            <a:picLocks noChangeAspect="1"/>
          </p:cNvPicPr>
          <p:nvPr/>
        </p:nvPicPr>
        <p:blipFill>
          <a:blip r:embed="rId3"/>
          <a:srcRect/>
          <a:stretch/>
        </p:blipFill>
        <p:spPr>
          <a:xfrm>
            <a:off x="0" y="-54428"/>
            <a:ext cx="12191998" cy="6966856"/>
          </a:xfrm>
          <a:prstGeom prst="rect">
            <a:avLst/>
          </a:prstGeom>
        </p:spPr>
      </p:pic>
    </p:spTree>
    <p:extLst>
      <p:ext uri="{BB962C8B-B14F-4D97-AF65-F5344CB8AC3E}">
        <p14:creationId xmlns:p14="http://schemas.microsoft.com/office/powerpoint/2010/main" val="2532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E693C5C-A50C-2046-8D93-312E9313FA01}"/>
              </a:ext>
            </a:extLst>
          </p:cNvPr>
          <p:cNvPicPr>
            <a:picLocks noChangeAspect="1"/>
          </p:cNvPicPr>
          <p:nvPr/>
        </p:nvPicPr>
        <p:blipFill>
          <a:blip r:embed="rId2"/>
          <a:srcRect/>
          <a:stretch/>
        </p:blipFill>
        <p:spPr>
          <a:xfrm>
            <a:off x="0" y="-54429"/>
            <a:ext cx="12191998" cy="6966856"/>
          </a:xfrm>
          <a:prstGeom prst="rect">
            <a:avLst/>
          </a:prstGeom>
        </p:spPr>
      </p:pic>
    </p:spTree>
    <p:extLst>
      <p:ext uri="{BB962C8B-B14F-4D97-AF65-F5344CB8AC3E}">
        <p14:creationId xmlns:p14="http://schemas.microsoft.com/office/powerpoint/2010/main" val="40236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7D9CED4-0E2A-D547-B217-168EB215DEC5}"/>
              </a:ext>
            </a:extLst>
          </p:cNvPr>
          <p:cNvPicPr>
            <a:picLocks noChangeAspect="1"/>
          </p:cNvPicPr>
          <p:nvPr/>
        </p:nvPicPr>
        <p:blipFill>
          <a:blip r:embed="rId3"/>
          <a:srcRect/>
          <a:stretch/>
        </p:blipFill>
        <p:spPr>
          <a:xfrm>
            <a:off x="0" y="-54429"/>
            <a:ext cx="12191998" cy="6966856"/>
          </a:xfrm>
          <a:prstGeom prst="rect">
            <a:avLst/>
          </a:prstGeom>
        </p:spPr>
      </p:pic>
    </p:spTree>
    <p:extLst>
      <p:ext uri="{BB962C8B-B14F-4D97-AF65-F5344CB8AC3E}">
        <p14:creationId xmlns:p14="http://schemas.microsoft.com/office/powerpoint/2010/main" val="74575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5E85FB5-52B3-EB4E-80BF-93997228E6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8576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19</Words>
  <Application>Microsoft Macintosh PowerPoint</Application>
  <PresentationFormat>Panorámica</PresentationFormat>
  <Paragraphs>8</Paragraphs>
  <Slides>7</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vt:i4>
      </vt:variant>
    </vt:vector>
  </HeadingPairs>
  <TitlesOfParts>
    <vt:vector size="14" baseType="lpstr">
      <vt:lpstr>Calibri</vt:lpstr>
      <vt:lpstr>Arial</vt:lpstr>
      <vt:lpstr>Circular Std Black</vt:lpstr>
      <vt:lpstr>Calibri Light</vt:lpstr>
      <vt:lpstr>Advent Sans Logo</vt:lpstr>
      <vt:lpstr>Britannic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8</cp:revision>
  <dcterms:created xsi:type="dcterms:W3CDTF">2025-10-19T20:46:11Z</dcterms:created>
  <dcterms:modified xsi:type="dcterms:W3CDTF">2025-10-20T02:48:57Z</dcterms:modified>
</cp:coreProperties>
</file>