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iwoB3D+G/GaT3I/YMs5skTqh8C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P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Day 7!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 we’ll learn how the Spirit gives strength in suffering.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Luca and Orel are about to meet someone who remained faithful even in pain.</a:t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“They’re made of pearls!” says Luca, amazed.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Pink, violet, and blue colors shine from the gates.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“There are twelve gates,” says Orel, “three on each side of the City.”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“Jesus really is a genius architect!” laughs Luca.</a:t>
            </a:r>
            <a:endParaRPr/>
          </a:p>
        </p:txBody>
      </p:sp>
      <p:sp>
        <p:nvSpPr>
          <p:cNvPr id="101" name="Google Shape;10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man stands near the gates, looking toward heaven.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“Come, Luca,” says Orel. “I’ll introduce you to Stephen.”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“Hello, servants of the Lord!” Stephen greets warmly.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Spirit was unleashed in my life,” he says, “and He strengthened me until the very end.”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Luca points at Stephen’s robe. “Why does it have a red border?”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Stephen smiles. “Jesus gave it to those who gave their lives for Him.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Earth they called us martyrs, but here we’re remembered for our faithfulness.”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Orel adds, “The red reminds us of the blood they shed for Jesus.”</a:t>
            </a:r>
            <a:endParaRPr/>
          </a:p>
        </p:txBody>
      </p:sp>
      <p:sp>
        <p:nvSpPr>
          <p:cNvPr id="107" name="Google Shape;10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Orel opens his glowing glass. “Luca, read this verse—Acts 7:55.”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Luca reads: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“But Stephen, full of the Holy Spirit, looked up to heaven and saw the glory of God, and Jesus standing at the right hand of God.”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Stephen nods softly. “That was my final moment on Earth.”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Spirit gave me peace as I faced suffering—and Jesus stood to welcome me home.”</a:t>
            </a:r>
            <a:endParaRPr/>
          </a:p>
        </p:txBody>
      </p:sp>
      <p:sp>
        <p:nvSpPr>
          <p:cNvPr id="113" name="Google Shape;11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Spirit was unleashed in me,” Stephen continues.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“He gave me courage to speak the truth.”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“Through His power, miracles happened, and many believed in Jesus.”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“When persecution came, I wasn’t afraid.”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 saw Jesus waiting for me in heaven. I closed my eyes on Earth and opened them here in glory.”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Luca says softly, “The Spirit really gives strength to those who suffer.”</a:t>
            </a:r>
            <a:endParaRPr/>
          </a:p>
        </p:txBody>
      </p:sp>
      <p:sp>
        <p:nvSpPr>
          <p:cNvPr id="120" name="Google Shape;12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glowing map appears in Orel’s hands, showing a red dot.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“Another destination?” asks Luca eagerly.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Stephen smiles. “Go, my friends. Continue discovering the power of the Spirit.”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“Thank you, Stephen!” says Luca. “Your story gave me courage.”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Spirit who was with me,” Stephen says, “will be with you, too.”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light grows brighter as Luca and Orel wave goodbye.</a:t>
            </a:r>
            <a:endParaRPr/>
          </a:p>
        </p:txBody>
      </p:sp>
      <p:sp>
        <p:nvSpPr>
          <p:cNvPr id="126" name="Google Shape;12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Spirit gives courage and peace, even in suffering.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Get to Work!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a card to encourage someone who’s having a hard time.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Write: “Jesus loves you and is with you.”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Pray!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the Spirit to help you be strong and faithful like Stephen.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Him for being your comfort and strength.</a:t>
            </a:r>
            <a:endParaRPr/>
          </a:p>
        </p:txBody>
      </p:sp>
      <p:sp>
        <p:nvSpPr>
          <p:cNvPr id="133" name="Google Shape;13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4286371" y="874652"/>
            <a:ext cx="3130550" cy="302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462269" y="1818239"/>
            <a:ext cx="10778756" cy="495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7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8800" u="none" cap="none" strike="noStrike">
                <a:solidFill>
                  <a:srgbClr val="14575A"/>
                </a:solidFill>
                <a:latin typeface="Federo"/>
                <a:ea typeface="Federo"/>
                <a:cs typeface="Federo"/>
                <a:sym typeface="Federo"/>
              </a:rPr>
              <a:t>UNLEASHED SPIRIT</a:t>
            </a:r>
            <a:endParaRPr/>
          </a:p>
        </p:txBody>
      </p:sp>
      <p:grpSp>
        <p:nvGrpSpPr>
          <p:cNvPr id="92" name="Google Shape;92;p1"/>
          <p:cNvGrpSpPr/>
          <p:nvPr/>
        </p:nvGrpSpPr>
        <p:grpSpPr>
          <a:xfrm>
            <a:off x="10305415" y="6007634"/>
            <a:ext cx="1987550" cy="690575"/>
            <a:chOff x="2933700" y="9309100"/>
            <a:chExt cx="1987550" cy="690575"/>
          </a:xfrm>
        </p:grpSpPr>
        <p:pic>
          <p:nvPicPr>
            <p:cNvPr id="93" name="Google Shape;93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933700" y="9309100"/>
              <a:ext cx="1689100" cy="68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1"/>
            <p:cNvSpPr txBox="1"/>
            <p:nvPr/>
          </p:nvSpPr>
          <p:spPr>
            <a:xfrm>
              <a:off x="3549650" y="9309100"/>
              <a:ext cx="1371600" cy="488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PE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DAYS OF</a:t>
              </a:r>
              <a:endParaRPr/>
            </a:p>
            <a:p>
              <a:pPr indent="0" lvl="0" marL="0" marR="0" rtl="0" algn="l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PE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PRAYER</a:t>
              </a:r>
              <a:endParaRPr/>
            </a:p>
          </p:txBody>
        </p:sp>
        <p:sp>
          <p:nvSpPr>
            <p:cNvPr id="95" name="Google Shape;95;p1"/>
            <p:cNvSpPr txBox="1"/>
            <p:nvPr/>
          </p:nvSpPr>
          <p:spPr>
            <a:xfrm>
              <a:off x="2933700" y="9735757"/>
              <a:ext cx="1689100" cy="2639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818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PE" sz="825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January 7-17, 2026</a:t>
              </a:r>
              <a:endParaRPr/>
            </a:p>
          </p:txBody>
        </p:sp>
      </p:grpSp>
      <p:sp>
        <p:nvSpPr>
          <p:cNvPr id="96" name="Google Shape;96;p1"/>
          <p:cNvSpPr txBox="1"/>
          <p:nvPr/>
        </p:nvSpPr>
        <p:spPr>
          <a:xfrm>
            <a:off x="235401" y="462924"/>
            <a:ext cx="1857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4000">
                <a:solidFill>
                  <a:schemeClr val="lt1"/>
                </a:solidFill>
              </a:rPr>
              <a:t>Dia</a:t>
            </a:r>
            <a:r>
              <a:rPr b="1" i="0" lang="es-PE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7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2876284" y="2167004"/>
            <a:ext cx="5877572" cy="302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Strengthens Us in Suffering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4429"/>
            <a:ext cx="12191998" cy="6966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4428"/>
            <a:ext cx="12191998" cy="6966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4429"/>
            <a:ext cx="12191999" cy="6966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54428"/>
            <a:ext cx="12191998" cy="6966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4429"/>
            <a:ext cx="12191998" cy="6966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4429"/>
            <a:ext cx="12191998" cy="6966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54428"/>
            <a:ext cx="12191998" cy="6966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2025-10-19T20:46:11Z</dcterms:created>
  <dc:creator>Microsoft Office User</dc:creator>
</cp:coreProperties>
</file>