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60" r:id="rId6"/>
    <p:sldId id="259" r:id="rId7"/>
    <p:sldId id="263" r:id="rId8"/>
    <p:sldId id="262" r:id="rId9"/>
  </p:sldIdLst>
  <p:sldSz cx="12192000" cy="6858000"/>
  <p:notesSz cx="6858000" cy="9144000"/>
  <p:embeddedFontLst>
    <p:embeddedFont>
      <p:font typeface="Advent Sans Logo" panose="020B0502040504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ircular Std Black" panose="020B0604020101020102" pitchFamily="34" charset="77"/>
      <p:bold r:id="rId18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font" Target="fonts/font1.fntdata"/><Relationship Id="rId12" Type="http://schemas.openxmlformats.org/officeDocument/2006/relationships/font" Target="fonts/font2.fntdata"/><Relationship Id="rId13" Type="http://schemas.openxmlformats.org/officeDocument/2006/relationships/font" Target="fonts/font3.fntdata"/><Relationship Id="rId14" Type="http://schemas.openxmlformats.org/officeDocument/2006/relationships/font" Target="fonts/font4.fntdata"/><Relationship Id="rId15" Type="http://schemas.openxmlformats.org/officeDocument/2006/relationships/font" Target="fonts/font5.fntdata"/><Relationship Id="rId16" Type="http://schemas.openxmlformats.org/officeDocument/2006/relationships/font" Target="fonts/font6.fntdata"/><Relationship Id="rId17" Type="http://schemas.openxmlformats.org/officeDocument/2006/relationships/font" Target="fonts/font7.fntdata"/><Relationship Id="rId18" Type="http://schemas.openxmlformats.org/officeDocument/2006/relationships/font" Target="fonts/font8.fntdata"/><Relationship Id="rId19" Type="http://schemas.openxmlformats.org/officeDocument/2006/relationships/presProps" Target="presProps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“The Spirit was unleashed upon me,” Philip continues.</a:t>
            </a:r>
          </a:p>
          <a:p>
            <a:r>
              <a:t>“He showed me people who were searching for the truth.”</a:t>
            </a:r>
          </a:p>
          <a:p>
            <a:r>
              <a:t>“That day, He sent me to an Ethiopian man who longed to know Jesus.”</a:t>
            </a:r>
          </a:p>
          <a:p>
            <a:r>
              <a:t>“He was confused and returning home—but the Spirit sent me to explain God’s Word.”</a:t>
            </a:r>
          </a:p>
          <a:p>
            <a:r>
              <a:t>“The Spirit changed his life, and he became a missionary in his country!”</a:t>
            </a:r>
          </a:p>
          <a:p>
            <a:r>
              <a:t>Luca smiles. “So, the Spirit really drives us to mission!”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Welcome to Day 8!</a:t>
            </a:r>
          </a:p>
          <a:p>
            <a:r>
              <a:t>Today we’ll learn how the Spirit drives us to share Jesus with others.</a:t>
            </a:r>
          </a:p>
          <a:p>
            <a:r>
              <a:t>Luca and Orel are about to meet one of the Bible’s greatest evangelists.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 floating map shows their arrival.</a:t>
            </a:r>
          </a:p>
          <a:p>
            <a:r>
              <a:t>“It’s right here,” says Orel, pointing to the South Wall.</a:t>
            </a:r>
          </a:p>
          <a:p>
            <a:r>
              <a:t>Luca stares at the tall jasper wall, glowing with red, yellow, and blue colors.</a:t>
            </a:r>
          </a:p>
          <a:p>
            <a:r>
              <a:t>“Look at the wall—it’s amazing!”</a:t>
            </a:r>
          </a:p>
          <a:p>
            <a:r>
              <a:t>“Not just the wall,” says Orel. “Look at the foundations—emeralds, sapphires, jasper. So many precious stones!”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Suddenly, a man appears behind Luca.</a:t>
            </a:r>
          </a:p>
          <a:p>
            <a:r>
              <a:t>“You have a good eye for details,” he says kindly.</a:t>
            </a:r>
          </a:p>
          <a:p>
            <a:r>
              <a:t>“Luca,” Orel smiles, “this is Philip the Evangelist!”</a:t>
            </a:r>
          </a:p>
          <a:p>
            <a:r>
              <a:t>“You startled me!” laughs Luca.</a:t>
            </a:r>
          </a:p>
          <a:p>
            <a:r>
              <a:t>“That’s his style,” says Orel. “He always makes dramatic entrances.”</a:t>
            </a:r>
          </a:p>
          <a:p>
            <a:r>
              <a:t>“I saw you arrive,” says Philip. “I wanted to surprise you!”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“I remember reading you were guided by the Holy Spirit,” says Luca.</a:t>
            </a:r>
          </a:p>
          <a:p>
            <a:r>
              <a:t>“Indeed,” Philip replies. “He led me in everything I did.”</a:t>
            </a:r>
          </a:p>
          <a:p>
            <a:r>
              <a:t>“Let’s see what the Bible says,” says Orel, opening the glass.</a:t>
            </a:r>
          </a:p>
          <a:p>
            <a:r>
              <a:t>He reads Acts 8:29 (NIV):</a:t>
            </a:r>
          </a:p>
          <a:p>
            <a:r>
              <a:t>“The Spirit told Philip, ‘Go to that chariot and stay near it.’”</a:t>
            </a:r>
          </a:p>
          <a:p>
            <a:r>
              <a:t>“Yes!” says Philip. “The Spirit led me directly to someone who needed Jesus.”</a:t>
            </a:r>
          </a:p>
          <a:p>
            <a:r>
              <a:t>“Ever since I met Jesus, I wanted to share Him with everyone!”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“There you are, my friend Philip!” a voice calls.</a:t>
            </a:r>
          </a:p>
          <a:p>
            <a:r>
              <a:t>A man approaches, smiling brightly.</a:t>
            </a:r>
          </a:p>
          <a:p>
            <a:r>
              <a:t>“This is the Ethiopian!” says Philip joyfully.</a:t>
            </a:r>
          </a:p>
          <a:p>
            <a:r>
              <a:t>“I’ve gathered more than 500 people who came to Jesus in Ethiopia,” says the man.</a:t>
            </a:r>
          </a:p>
          <a:p>
            <a:r>
              <a:t>“They’re all here in heaven! We came to thank Philip.”</a:t>
            </a:r>
          </a:p>
          <a:p>
            <a:r>
              <a:t>Luca smiles. “What a reunion!”</a:t>
            </a:r>
          </a:p>
          <a:p>
            <a:r>
              <a:t>“It’s all the Spirit’s work,” says Philip. “He changed hearts then—and He still does.”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Orel’s floating map appears, showing a bright red dot glowing far away.</a:t>
            </a:r>
          </a:p>
          <a:p>
            <a:r>
              <a:t>“Another destination?” asks Luca.</a:t>
            </a:r>
          </a:p>
          <a:p>
            <a:r>
              <a:t>“Yes,” says Orel. “The Spirit has more to show us.”</a:t>
            </a:r>
          </a:p>
          <a:p>
            <a:r>
              <a:t>“Go, my friends,” says Philip. “Keep sharing God’s message.”</a:t>
            </a:r>
          </a:p>
          <a:p>
            <a:r>
              <a:t>“Thank you, Philip!” says Luca. “We’ll see you again!”</a:t>
            </a:r>
          </a:p>
          <a:p>
            <a:r>
              <a:t>The light grows brighter as they wave goodbye.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 Spirit drives us to share Jesus with everyone.</a:t>
            </a:r>
          </a:p>
          <a:p>
            <a:r>
              <a:t>Let’s Get to Work!</a:t>
            </a:r>
          </a:p>
          <a:p>
            <a:r>
              <a:t>Memorize Psalm 23 or another psalm, and recite it at church or school.</a:t>
            </a:r>
          </a:p>
          <a:p>
            <a:r>
              <a:t>Or prepare a short devotional to share with your family or friends.</a:t>
            </a:r>
          </a:p>
          <a:p>
            <a:r>
              <a:t>Let’s Pray!</a:t>
            </a:r>
          </a:p>
          <a:p>
            <a:r>
              <a:t>Ask the Holy Spirit to be unleashed in your life.</a:t>
            </a:r>
          </a:p>
          <a:p>
            <a:r>
              <a:t>Pray that He helps you bring others to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tiff"/><Relationship Id="rId4" Type="http://schemas.openxmlformats.org/officeDocument/2006/relationships/notesSlide" Target="../notesSlides/notesSlide2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notesSlide" Target="../notesSlides/notesSlide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The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UNLEASHED SPIRIT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DAYS OF</a:t>
              </a:r>
            </a:p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PRAYER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January 7-17,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1857676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Day 8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/>
              <a:t>Drives Us to Mission</a:t>
            </a:r>
            <a:endParaRPr lang="es-PE" sz="200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17</Words>
  <Application>Microsoft Macintosh PowerPoint</Application>
  <PresentationFormat>Panorámica</PresentationFormat>
  <Paragraphs>8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Calibri</vt:lpstr>
      <vt:lpstr>Arial</vt:lpstr>
      <vt:lpstr>Circular Std Black</vt:lpstr>
      <vt:lpstr>Calibri Light</vt:lpstr>
      <vt:lpstr>Advent Sans Logo</vt:lpstr>
      <vt:lpstr>Britannic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10</cp:revision>
  <dcterms:created xsi:type="dcterms:W3CDTF">2025-10-19T20:46:11Z</dcterms:created>
  <dcterms:modified xsi:type="dcterms:W3CDTF">2025-10-20T04:15:10Z</dcterms:modified>
</cp:coreProperties>
</file>