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"/>
  </p:notes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</p:sldIdLst>
  <p:sldSz cx="12192000" cy="6858000"/>
  <p:notesSz cx="6858000" cy="9144000"/>
  <p:embeddedFontLst>
    <p:embeddedFont>
      <p:font typeface="Advent Sans Logo" panose="020B0502040504020204" pitchFamily="3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Circular Std Black" panose="020B0604020101020102" pitchFamily="34" charset="77"/>
      <p:bold r:id="rId17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Accueillez chaleureusement tout le monde et présentez le thème du jour.</a:t>
            </a:r>
          </a:p>
          <a:p>
            <a:r>
              <a:t>Expliquez que le sujet de cette semaine est de comprendre comment le Saint-Esprit a été répandu après l’ascension de Jésus.</a:t>
            </a:r>
          </a:p>
          <a:p>
            <a:r>
              <a:t>Présentez les personnages de l’histoire — Luca et Orel — et invitez le public à s’imaginer dans l’histoire.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Décrivez la vision d’ouverture : des trompettes retentissantes, la terre qui tremble et les rachetés se levant de leurs tombes.</a:t>
            </a:r>
          </a:p>
          <a:p>
            <a:r>
              <a:t>Soulignez la joie et l’émerveillement accablants : c’est le moment du retour de Jésus.</a:t>
            </a:r>
          </a:p>
          <a:p>
            <a:r>
              <a:t>Encouragez le public à s’imaginer être là, rempli de lumière et de paix.</a:t>
            </a:r>
          </a:p>
          <a:p>
            <a:r>
              <a:t>Transition : “Parmi ceux qui brillaient de joie se trouvait un garçon nommé Luca…”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Présentez Orel comme l’ange qui a veillé sur Luca pendant huit ans.</a:t>
            </a:r>
          </a:p>
          <a:p>
            <a:r>
              <a:t>Expliquez la signification du nom Orel : “Lumière de Dieu.”</a:t>
            </a:r>
          </a:p>
          <a:p>
            <a:r>
              <a:t>Soulignez leurs retrouvailles joyeuses et la mission d’Orel d’enseigner à Luca au sujet du Saint-Esprit.</a:t>
            </a:r>
          </a:p>
          <a:p>
            <a:r>
              <a:t>Question de réflexion : “Comment Dieu a-t-Il envoyé la lumière et la direction dans ta vie ?”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Décrivez le moment émouvant où Luca rencontre Jésus.</a:t>
            </a:r>
          </a:p>
          <a:p>
            <a:r>
              <a:t>Soulignez les paroles d’amour et de gratitude de Jésus : “J’ai tout fait pour toi.”</a:t>
            </a:r>
          </a:p>
          <a:p>
            <a:r>
              <a:t>Message clé : Jésus reconnaît que Luca a cru parce que le Saint-Esprit a agi dans son cœur.</a:t>
            </a:r>
          </a:p>
          <a:p>
            <a:r>
              <a:t>Transition : “Découvrons ce que Jésus a promis au sujet du Saint-Esprit.”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Lisez ou affichez Jean 14:16–17 (SG21) :</a:t>
            </a:r>
          </a:p>
          <a:p>
            <a:r>
              <a:t>“Et moi, je prierai le Père, et il vous donnera un autre défenseur afin qu’il reste éternellement avec vous : l’Esprit de vérité.</a:t>
            </a:r>
          </a:p>
          <a:p>
            <a:r>
              <a:t>Le monde ne peut le recevoir, parce qu’il ne le voit pas et ne le connaît pas ; mais vous, vous le connaissez, car il demeure avec vous et il sera en vous.” — Jean 14:16–17 (SG21)</a:t>
            </a:r>
          </a:p>
          <a:p>
            <a:r>
              <a:t>Expliquez que Jésus ne pouvait pas rester physiquement sur la terre, alors il a envoyé l’Esprit pour vivre en nous.</a:t>
            </a:r>
          </a:p>
          <a:p>
            <a:r>
              <a:t>Soulignez l’explication d’Orel à Luca sur la manière dont l’Esprit continue la mission de Jésus.</a:t>
            </a:r>
          </a:p>
          <a:p>
            <a:r>
              <a:t>Réflexion : “Comment pouvons-nous permettre à l’Esprit de vivre et de nous guider chaque jour ?”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Orel dit à Luca que lorsque Jésus est monté au ciel, l’Esprit a été complètement répandu sur la terre.</a:t>
            </a:r>
          </a:p>
          <a:p>
            <a:r>
              <a:t>Soulignez : le Saint-Esprit agit silencieusement mais puissamment pour attirer les gens à Jésus.</a:t>
            </a:r>
          </a:p>
          <a:p>
            <a:r>
              <a:t>Rendez cela personnel : “Chacun de nous est la preuve de Sa puissance — Il transforme, console et nous guide.”</a:t>
            </a:r>
          </a:p>
          <a:p>
            <a:r>
              <a:t>Encouragez les participants à partager un exemple où ils ont ressenti la présence ou la direction de Dieu.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Invitez les participants à lire Apocalypse 21:2 au sujet de la Nouvelle Jérusalem.</a:t>
            </a:r>
          </a:p>
          <a:p>
            <a:r>
              <a:t>Conduisez l’activité “À l’œuvre !” : dessinez ou coloriez la Nouvelle Jérusalem et écrivez “Je veux vivre ici.”</a:t>
            </a:r>
          </a:p>
          <a:p>
            <a:r>
              <a:t>Concluez avec des sujets de prière :</a:t>
            </a:r>
          </a:p>
          <a:p>
            <a:r>
              <a:t> • Pour mieux connaître le Saint-Esprit et permettre qu’Il soit pleinement actif dans nos vies.</a:t>
            </a:r>
          </a:p>
          <a:p>
            <a:r>
              <a:t> • Pour le retour prochain de Jésus et afin que nous vivions avec Lui pour toujours.</a:t>
            </a:r>
          </a:p>
          <a:p>
            <a:r>
              <a:t>Terminez par un moment de réflexion silencieuse.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130603C-2D1C-3F4D-B8F1-6144AFA676F1}"/>
              </a:ext>
            </a:extLst>
          </p:cNvPr>
          <p:cNvSpPr txBox="1"/>
          <p:nvPr/>
        </p:nvSpPr>
        <p:spPr>
          <a:xfrm>
            <a:off x="3351423" y="942924"/>
            <a:ext cx="3130550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/>
              <a:t>Le Saint-Esprit a été</a:t>
            </a:r>
            <a:endParaRPr lang="es-PE" sz="2000" dirty="0">
              <a:solidFill>
                <a:schemeClr val="tx1"/>
              </a:solidFill>
              <a:latin typeface="Advent Sans Logo" panose="020B0502040504020204" pitchFamily="34" charset="0"/>
              <a:ea typeface="Advent Sans Logo" panose="020B0502040504020204" pitchFamily="34" charset="0"/>
              <a:cs typeface="Advent Sans Logo" panose="020B0502040504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3779921-1DD0-8849-AE08-789F6FE1A03D}"/>
              </a:ext>
            </a:extLst>
          </p:cNvPr>
          <p:cNvSpPr txBox="1"/>
          <p:nvPr/>
        </p:nvSpPr>
        <p:spPr>
          <a:xfrm>
            <a:off x="235401" y="462924"/>
            <a:ext cx="2199574" cy="354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effectLst/>
                <a:latin typeface="Circular Std Black" panose="020B0604020101020102" pitchFamily="34" charset="77"/>
                <a:ea typeface="Advent Sans Logo" panose="020B0502040504020204" pitchFamily="34" charset="0"/>
                <a:cs typeface="Circular Std Black" panose="020B0604020101020102" pitchFamily="34" charset="77"/>
              </a:rPr>
              <a:t>Jour 1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D895D728-F13F-CA40-81CF-F97ACA738A5A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8F5064A7-71E7-8941-9D56-FFFEA785C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90C8B1AC-38EE-BA4B-8621-04C4E4462EA5}"/>
                </a:ext>
              </a:extLst>
            </p:cNvPr>
            <p:cNvSpPr txBox="1"/>
            <p:nvPr/>
          </p:nvSpPr>
          <p:spPr>
            <a:xfrm>
              <a:off x="3549650" y="9309100"/>
              <a:ext cx="1371600" cy="48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JOURS DE PRIÈRE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FD201D66-67ED-E84E-B0D1-DAA3F871DECA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7-17 janvier 2026</a:t>
              </a:r>
            </a:p>
          </p:txBody>
        </p:sp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B050AE7-5C5D-994A-9E1D-FD3B924F5E57}"/>
              </a:ext>
            </a:extLst>
          </p:cNvPr>
          <p:cNvSpPr txBox="1"/>
          <p:nvPr/>
        </p:nvSpPr>
        <p:spPr>
          <a:xfrm>
            <a:off x="462269" y="1818239"/>
            <a:ext cx="10778756" cy="49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88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LIBÉRÉ</a:t>
            </a:r>
          </a:p>
        </p:txBody>
      </p: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C514A8-D4AD-CA41-AA62-467F94004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4429"/>
            <a:ext cx="12192000" cy="696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4429"/>
            <a:ext cx="12192000" cy="696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4429"/>
            <a:ext cx="12192000" cy="696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4429"/>
            <a:ext cx="12192000" cy="696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4429"/>
            <a:ext cx="12192000" cy="696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549</Words>
  <Application>Microsoft Macintosh PowerPoint</Application>
  <PresentationFormat>Panorámica</PresentationFormat>
  <Paragraphs>37</Paragraphs>
  <Slides>7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Circular Std Black</vt:lpstr>
      <vt:lpstr>Britannic Bold</vt:lpstr>
      <vt:lpstr>Calibri</vt:lpstr>
      <vt:lpstr>Advent Sans Logo</vt:lpstr>
      <vt:lpstr>Arial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4</cp:revision>
  <dcterms:created xsi:type="dcterms:W3CDTF">2025-10-19T20:46:11Z</dcterms:created>
  <dcterms:modified xsi:type="dcterms:W3CDTF">2025-10-28T06:11:49Z</dcterms:modified>
</cp:coreProperties>
</file>