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Bienvenue au Jour 2 !</a:t>
            </a:r>
          </a:p>
          <a:p>
            <a:r>
              <a:t>Hier, nous avons appris comment l’Esprit a été répandu lorsque Jésus est retourné au ciel.</a:t>
            </a:r>
          </a:p>
          <a:p>
            <a:r>
              <a:t>Aujourd’hui, Luca et Orel découvrent comment ce même Esprit donne des capacités extraordinaires.</a:t>
            </a:r>
          </a:p>
          <a:p>
            <a:r>
              <a:t>Accompagnons-les dans leur nouvelle aventure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Luca court à travers des champs étincelants, en riant.</a:t>
            </a:r>
          </a:p>
          <a:p>
            <a:r>
              <a:t>“Nous avons couru des kilomètres !” crie-t-il. “Et je ne suis même pas fatigué !”</a:t>
            </a:r>
          </a:p>
          <a:p>
            <a:r>
              <a:t>Orel sourit. “Ici, ta force est restaurée, comme Dieu l’a prévu.”</a:t>
            </a:r>
          </a:p>
          <a:p>
            <a:r>
              <a:t>Le ciel est plein de joie — personne ne se fatigue ni ne faiblit.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Luca ralentit. “Restaurée ? Que veux-tu dire ?”</a:t>
            </a:r>
          </a:p>
          <a:p>
            <a:r>
              <a:t>Orel explique : “Dieu a créé Adam et Ève parfaits. Le péché a tout abîmé.”</a:t>
            </a:r>
          </a:p>
          <a:p>
            <a:r>
              <a:t>“Mais maintenant,” ajoute-t-il, “l’Esprit a renouvelé toutes choses.”</a:t>
            </a:r>
          </a:p>
          <a:p>
            <a:r>
              <a:t>Luca regarde autour de lui, émerveillé. “Alors c’est ce que Dieu voulait que nous soyons 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Le jardin scintille de couleurs changeant avec la lumière.</a:t>
            </a:r>
          </a:p>
          <a:p>
            <a:r>
              <a:t>Luca touche le mur de cristal — “Wow !”</a:t>
            </a:r>
          </a:p>
          <a:p>
            <a:r>
              <a:t>Soudain, il heurte quelqu’un.</a:t>
            </a:r>
          </a:p>
          <a:p>
            <a:r>
              <a:t>L’homme rit gentiment. “Tout va bien, petit.”</a:t>
            </a:r>
          </a:p>
          <a:p>
            <a:r>
              <a:t>“Luca,” dit Orel en souriant, “voici Bezalel, rempli de l’Esprit de Dieu il y a longtemps.”</a:t>
            </a:r>
          </a:p>
          <a:p>
            <a:r>
              <a:t>“Tu as construit le Tabernacle !” s’exclame Luca.</a:t>
            </a:r>
          </a:p>
          <a:p>
            <a:r>
              <a:t>“Oui,” dit Bezalel, “l’Esprit m’a donné la compétence pour l’œuvre de Dieu.”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ouvre une tablette lumineuse et lit :</a:t>
            </a:r>
          </a:p>
          <a:p>
            <a:r>
              <a:t>“Vois, j’ai choisi Bezalel... et je l’ai rempli de l’Esprit de Dieu, avec sagesse, intelligence, connaissance et toutes sortes d’habiletés.”</a:t>
            </a:r>
          </a:p>
          <a:p>
            <a:r>
              <a:t>“C’est moi,” dit Bezalel avec joie.</a:t>
            </a:r>
          </a:p>
          <a:p>
            <a:r>
              <a:t>“L’Esprit m’a aidé à créer de la beauté pour Dieu.”</a:t>
            </a:r>
          </a:p>
          <a:p>
            <a:r>
              <a:t>Luca sourit. “Ce même Esprit peut nous aider, nous aussi.”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La carte d’Orel brille de nouveau — un autre point rouge apparaît.</a:t>
            </a:r>
          </a:p>
          <a:p>
            <a:r>
              <a:t>Bezalel fait un signe de la main. “Continue de découvrir, Luca !”</a:t>
            </a:r>
          </a:p>
          <a:p>
            <a:r>
              <a:t>“Merci !” crie Luca.</a:t>
            </a:r>
          </a:p>
          <a:p>
            <a:r>
              <a:t>Orel sourit. “Tout don vient du même Esprit.”</a:t>
            </a:r>
          </a:p>
          <a:p>
            <a:r>
              <a:t>Les deux amis marchent vers leur prochaine aventure.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Pense aux dons que Dieu t’a donnés.</a:t>
            </a:r>
          </a:p>
          <a:p>
            <a:r>
              <a:t>Écris-les ou dessine-les sur une carte et remercie Jésus pour chacun d’eux.</a:t>
            </a:r>
          </a:p>
          <a:p>
            <a:r>
              <a:t>Demande au Saint-Esprit de te donner de nouvelles capacités pour servir les autres.</a:t>
            </a:r>
          </a:p>
          <a:p>
            <a:r>
              <a:t>Prie : “Saint-Esprit, remplis-moi et aide-moi à utiliser mes dons pour Toi.”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43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66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LE SAINT-ESPRIT LIBÉRÉ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nous donne des capacités 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2C514851-9BAC-B449-8321-4F936043735C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2358F08A-2DE3-5341-80D6-1202123A9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C756784-0242-5641-A054-F38F179E5B91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JOURS DE PRIÈRE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D0F92F80-A083-B743-9403-4D9DEFFA7822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janvier 2026</a:t>
              </a:r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4B09504-CB7C-BF45-B350-9D6E94ADCDCE}"/>
              </a:ext>
            </a:extLst>
          </p:cNvPr>
          <p:cNvSpPr txBox="1"/>
          <p:nvPr/>
        </p:nvSpPr>
        <p:spPr>
          <a:xfrm>
            <a:off x="235401" y="462924"/>
            <a:ext cx="2199574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Jour 2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439</Words>
  <Application>Microsoft Macintosh PowerPoint</Application>
  <PresentationFormat>Panorámica</PresentationFormat>
  <Paragraphs>39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5</cp:revision>
  <dcterms:created xsi:type="dcterms:W3CDTF">2025-10-19T20:46:11Z</dcterms:created>
  <dcterms:modified xsi:type="dcterms:W3CDTF">2025-10-28T06:13:26Z</dcterms:modified>
</cp:coreProperties>
</file>