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Bienvenue au Jour 3 !</a:t>
            </a:r>
          </a:p>
          <a:p>
            <a:r>
              <a:t>Hier, Luca a rencontré Bezalel et a appris comment l’Esprit donne des capacités.</a:t>
            </a:r>
          </a:p>
          <a:p>
            <a:r>
              <a:t>Aujourd’hui, il découvrira comment l’Esprit équipe le peuple de Dieu pour diriger.</a:t>
            </a:r>
          </a:p>
          <a:p>
            <a:r>
              <a:t>Voyons ce qui se passe ensuite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Le point rouge sur la carte s’arrête près d’une rivière brillante.</a:t>
            </a:r>
          </a:p>
          <a:p>
            <a:r>
              <a:t>“Quel est cet endroit ?” demande Luca.</a:t>
            </a:r>
          </a:p>
          <a:p>
            <a:r>
              <a:t>“Ceci,” dit Orel, “est l’Eau de Vie — elle coule du trône de Dieu !”</a:t>
            </a:r>
          </a:p>
          <a:p>
            <a:r>
              <a:t>Les lions et les agneaux jouent ensemble.</a:t>
            </a:r>
          </a:p>
          <a:p>
            <a:r>
              <a:t>Luca court pour embrasser une girafe qui mange des fruits.</a:t>
            </a:r>
          </a:p>
          <a:p>
            <a:r>
              <a:t>Le ciel est rempli de paix et de joie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La longue langue de la girafe couvre la tête de Luca de bave !</a:t>
            </a:r>
          </a:p>
          <a:p>
            <a:r>
              <a:t>Orel rit et lui tend un linge, mais une voix dit : “Ce qu’il lui faut, c’est un bain dans la rivière !”</a:t>
            </a:r>
          </a:p>
          <a:p>
            <a:r>
              <a:t>Luca se tourne et voit un homme avec un sourire bienveillant et un visage rayonnant.</a:t>
            </a:r>
          </a:p>
          <a:p>
            <a:r>
              <a:t>“Tu es devant Moïse,” dit Orel.</a:t>
            </a:r>
          </a:p>
          <a:p>
            <a:r>
              <a:t>Moïse rit, “Viens, lave-toi dans la rivière.”</a:t>
            </a:r>
          </a:p>
          <a:p>
            <a:r>
              <a:t>Luca s’agenouille — l’eau fraîche et cristalline coule entre ses mains.</a:t>
            </a:r>
          </a:p>
          <a:p>
            <a:r>
              <a:t>“Wow ! Quelle fraîcheur !” dit-il avec joie.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ouvre son écran de verre flottant.</a:t>
            </a:r>
          </a:p>
          <a:p>
            <a:r>
              <a:t>“Luca, il y a quelque chose que tu dois lire,” dit-il.</a:t>
            </a:r>
          </a:p>
          <a:p>
            <a:r>
              <a:t>Ensemble, ils lisent Nombres 11:16–17 (SG21) :</a:t>
            </a:r>
          </a:p>
          <a:p>
            <a:r>
              <a:t>“L’Éternel dit à Moïse : ‘Rassemble-moi soixante-dix des anciens d’Israël... Je prendrai de l’Esprit qui est sur toi et je le mettrai sur eux.’”</a:t>
            </a:r>
          </a:p>
          <a:p>
            <a:r>
              <a:t>Moïse hoche la tête. “Oui, je me souviens avoir écrit cela. Dieu a tenu Sa promesse.”</a:t>
            </a:r>
          </a:p>
          <a:p>
            <a:r>
              <a:t>Luca écoute, émerveillé : Dieu a partagé Son Esprit pour aider Son peuple à diriger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Moïse sourit. “Je n’étais pas spécial, Luca. J’étais simplement un homme essayant d’obéir à Dieu.”</a:t>
            </a:r>
          </a:p>
          <a:p>
            <a:r>
              <a:t>“J’avais peur,” poursuit-il, “mais l’Esprit m’a donné la force de diriger.”</a:t>
            </a:r>
          </a:p>
          <a:p>
            <a:r>
              <a:t>“Il m’a guidé à travers le désert, m’a donné de la nourriture et de l’eau, et a choisi des aides pour partager la charge.”</a:t>
            </a:r>
          </a:p>
          <a:p>
            <a:r>
              <a:t>“L’Esprit de Dieu équipe les dirigeants pour accomplir Son œuvre !”</a:t>
            </a:r>
          </a:p>
          <a:p>
            <a:r>
              <a:t>Les yeux de Luca brillent. “Je veux diriger ainsi — avec l’aide du Saint-Esprit.”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La carte flottante d’Orel réapparaît — cette fois avec des sphères lumineuses et un point rouge lointain.</a:t>
            </a:r>
          </a:p>
          <a:p>
            <a:r>
              <a:t>“Sommes-nous en route vers une autre planète ?” demande Luca, excité.</a:t>
            </a:r>
          </a:p>
          <a:p>
            <a:r>
              <a:t>Moïse sourit. “L’univers de Dieu est plein de merveilles. Continue d’apprendre, petit.”</a:t>
            </a:r>
          </a:p>
          <a:p>
            <a:r>
              <a:t>Orel dit : “Viens, Luca, il est temps de partir.”</a:t>
            </a:r>
          </a:p>
          <a:p>
            <a:r>
              <a:t>Ils font signe de la main. “À bientôt, Moïse !”</a:t>
            </a:r>
          </a:p>
          <a:p>
            <a:r>
              <a:t>La lumière autour d’eux devient plus vive alors qu’ils partent.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L’Esprit donne la sagesse pour diriger, le courage pour guider et l’amour pour servir.</a:t>
            </a:r>
          </a:p>
          <a:p>
            <a:r>
              <a:t>À l’œuvre !</a:t>
            </a:r>
          </a:p>
          <a:p>
            <a:r>
              <a:t>Dessine une scène de la vie de Moïse — comme la Mer Rouge ou la manne du ciel.</a:t>
            </a:r>
          </a:p>
          <a:p>
            <a:r>
              <a:t>Écris un court message pour ton pasteur ou ton dirigeant d’église, en promettant de prier pour lui.</a:t>
            </a:r>
          </a:p>
          <a:p>
            <a:r>
              <a:t>Prions !</a:t>
            </a:r>
          </a:p>
          <a:p>
            <a:r>
              <a:t>Demande à l’Esprit de faire de toi un leader fidèle pour Jésus.</a:t>
            </a:r>
          </a:p>
          <a:p>
            <a:r>
              <a:t>Prie pour que tes dirigeants soient remplis du Saint-Esprit.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1F23AB7-0782-BB44-BDC1-F55C735231B9}"/>
              </a:ext>
            </a:extLst>
          </p:cNvPr>
          <p:cNvSpPr txBox="1"/>
          <p:nvPr/>
        </p:nvSpPr>
        <p:spPr>
          <a:xfrm>
            <a:off x="462269" y="1818239"/>
            <a:ext cx="10778756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66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LE SAINT-ESPRIT LIBÉRÉ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C622266-7063-0E4D-A4C9-1E0796D9A74F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nous rend capables de diriger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348604E-A729-8647-A6F8-03DB83BF83E7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5AAE2DF8-944B-3D44-9753-E8351160E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FCB2B71-3DE1-B446-AE85-BC5A729C8C03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JOURS DE PRIÈRE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EA920891-88C6-6D4A-BE78-32733ADC06EB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janvier 2026</a:t>
              </a:r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62D144C-5B03-0142-9368-565905EB555D}"/>
              </a:ext>
            </a:extLst>
          </p:cNvPr>
          <p:cNvSpPr txBox="1"/>
          <p:nvPr/>
        </p:nvSpPr>
        <p:spPr>
          <a:xfrm>
            <a:off x="235401" y="462924"/>
            <a:ext cx="2199574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Jour 3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586</Words>
  <Application>Microsoft Macintosh PowerPoint</Application>
  <PresentationFormat>Panorámica</PresentationFormat>
  <Paragraphs>47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6</cp:revision>
  <dcterms:created xsi:type="dcterms:W3CDTF">2025-10-19T20:46:11Z</dcterms:created>
  <dcterms:modified xsi:type="dcterms:W3CDTF">2025-10-28T06:14:20Z</dcterms:modified>
</cp:coreProperties>
</file>