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4 !</a:t>
            </a:r>
          </a:p>
          <a:p>
            <a:r>
              <a:t>Aujourd’hui, nous découvrirons comment le Saint-Esprit nous conduit toujours vers la Bible.</a:t>
            </a:r>
          </a:p>
          <a:p>
            <a:r>
              <a:t>Suivons Luca et Orel dans leur prochaine aventure à travers l’univers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“Accroche-toi bien !” dit Orel tandis qu’ils volent à travers l’espace.</a:t>
            </a:r>
          </a:p>
          <a:p>
            <a:r>
              <a:t>Les étoiles brillent, les couleurs tourbillonnent — quel spectacle !</a:t>
            </a:r>
          </a:p>
          <a:p>
            <a:r>
              <a:t>Luca regarde, émerveillé. “Wow ! Tant de planètes !”</a:t>
            </a:r>
          </a:p>
          <a:p>
            <a:r>
              <a:t>Ils voyagent plus vite que la lumière — guidés par l’Esprit de Dieu.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Ils atterrissent doucement dans une belle vallée remplie d’arbres fruitiers.</a:t>
            </a:r>
          </a:p>
          <a:p>
            <a:r>
              <a:t>“Quel endroit incroyable !” dit Luca en regardant autour de lui.</a:t>
            </a:r>
          </a:p>
          <a:p>
            <a:r>
              <a:t>“Nous sommes arrivés,” dit Orel. “Quelqu’un de spécial nous attend.”</a:t>
            </a:r>
          </a:p>
          <a:p>
            <a:r>
              <a:t>L’air est calme, rempli de paix et de lumière.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Une voix bienveillante appelle : “Bienvenue, mes amis !”</a:t>
            </a:r>
          </a:p>
          <a:p>
            <a:r>
              <a:t>Orel sourit. “Luca, voici Josué — celui qui a conduit le peuple de Dieu dans la Terre promise.”</a:t>
            </a:r>
          </a:p>
          <a:p>
            <a:r>
              <a:t>Les yeux de Luca s’écarquillent. “Josué ! J’ai lu ton histoire !”</a:t>
            </a:r>
          </a:p>
          <a:p>
            <a:r>
              <a:t>Josué rit doucement. “J’ai simplement suivi la Parole de Dieu et fait confiance à Son Esprit.”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ouvre le verre lumineux et lit Deutéronome 34:9 :</a:t>
            </a:r>
          </a:p>
          <a:p>
            <a:r>
              <a:t>“Josué, fils de Nun, était rempli de l’esprit de sagesse, car Moïse avait posé ses mains sur lui.”</a:t>
            </a:r>
          </a:p>
          <a:p>
            <a:r>
              <a:t>Josué acquiesce. “Oui, l’Esprit de Dieu m’a donné le courage de diriger.”</a:t>
            </a:r>
          </a:p>
          <a:p>
            <a:r>
              <a:t>Puis il lit Josué 1:8–9 :</a:t>
            </a:r>
          </a:p>
          <a:p>
            <a:r>
              <a:t>“Que ce livre de la loi ne s’éloigne pas de ta bouche... Sois fort et courageux.”</a:t>
            </a:r>
          </a:p>
          <a:p>
            <a:r>
              <a:t>“L’Esprit m’a appris à étudier la Parole de Dieu chaque jour,” dit Josué avec joie.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La carte flottante d’Orel réapparaît — un autre point rouge brille.</a:t>
            </a:r>
          </a:p>
          <a:p>
            <a:r>
              <a:t>“Il est temps de partir,” dit Orel.</a:t>
            </a:r>
          </a:p>
          <a:p>
            <a:r>
              <a:t>Josué sourit. “Bon voyage, mes amis ! Continuez à suivre la Bible — c’est votre guide !”</a:t>
            </a:r>
          </a:p>
          <a:p>
            <a:r>
              <a:t>Luca fait un signe de la main. “Merci, Josué !”</a:t>
            </a:r>
          </a:p>
          <a:p>
            <a:r>
              <a:t>Les deux amis s’envolent de nouveau parmi les étoiles.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L’Esprit nous conduit toujours vers la Parole de Dieu.</a:t>
            </a:r>
          </a:p>
          <a:p>
            <a:r>
              <a:t>À l’œuvre !</a:t>
            </a:r>
          </a:p>
          <a:p>
            <a:r>
              <a:t>Lis Hébreux 1:2 et dessine ton voyage à travers l’univers.</a:t>
            </a:r>
          </a:p>
          <a:p>
            <a:r>
              <a:t>Écris : “Je voyagerai à travers l’univers.”</a:t>
            </a:r>
          </a:p>
          <a:p>
            <a:r>
              <a:t>Prions !</a:t>
            </a:r>
          </a:p>
          <a:p>
            <a:r>
              <a:t>Demande au Saint-Esprit de t’aider à aimer et comprendre la Bible.</a:t>
            </a:r>
          </a:p>
          <a:p>
            <a:r>
              <a:t>Prie pour mieux connaître Jésus chaque jour à travers Sa Parole.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263A116-9D96-EF4A-A305-09CEE09BE79D}"/>
              </a:ext>
            </a:extLst>
          </p:cNvPr>
          <p:cNvSpPr txBox="1"/>
          <p:nvPr/>
        </p:nvSpPr>
        <p:spPr>
          <a:xfrm>
            <a:off x="462269" y="1818239"/>
            <a:ext cx="1077875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66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LE SAINT-ESPRIT LIBÉRÉ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21D1E06-1172-7B47-914D-AAE21AF55BC5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nous conduit toujours à la Bible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CAE5633-89BC-9947-85F5-8470A7F739AC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F9DC7EB3-1CF1-0C46-9038-6DB5341AB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5A0CF2B-BEDD-5441-98A7-BAF35B4F6E63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5247A7B-B0F4-8A4B-A566-EE02FD2C8C93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CBA8AA9-F118-8F46-B2C9-4C1290004A20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4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431</Words>
  <Application>Microsoft Macintosh PowerPoint</Application>
  <PresentationFormat>Panorámica</PresentationFormat>
  <Paragraphs>39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7</cp:revision>
  <dcterms:created xsi:type="dcterms:W3CDTF">2025-10-19T20:46:11Z</dcterms:created>
  <dcterms:modified xsi:type="dcterms:W3CDTF">2025-10-28T06:15:17Z</dcterms:modified>
</cp:coreProperties>
</file>