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9"/>
  </p:notesMasterIdLst>
  <p:sldIdLst>
    <p:sldId id="261" r:id="rId2"/>
    <p:sldId id="256" r:id="rId3"/>
    <p:sldId id="257" r:id="rId4"/>
    <p:sldId id="258" r:id="rId5"/>
    <p:sldId id="259" r:id="rId6"/>
    <p:sldId id="260" r:id="rId7"/>
    <p:sldId id="262" r:id="rId8"/>
  </p:sldIdLst>
  <p:sldSz cx="12192000" cy="6858000"/>
  <p:notesSz cx="6858000" cy="9144000"/>
  <p:embeddedFontLst>
    <p:embeddedFont>
      <p:font typeface="Advent Sans Logo" panose="020B0502040504020204" pitchFamily="34" charset="0"/>
      <p:regular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Calibri Light" panose="020F0302020204030204" pitchFamily="34" charset="0"/>
      <p:regular r:id="rId15"/>
      <p:italic r:id="rId16"/>
    </p:embeddedFont>
    <p:embeddedFont>
      <p:font typeface="Circular Std Black" panose="020B0604020101020102" pitchFamily="34" charset="77"/>
      <p:bold r:id="rId17"/>
    </p:embeddedFont>
  </p:embeddedFontLst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68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B75870-7522-A64E-8D95-125755F87836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F348A5-8FA8-DD49-8150-97BE4554972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93798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Bienvenue au Jour 7 !</a:t>
            </a:r>
          </a:p>
          <a:p>
            <a:r>
              <a:t>Aujourd’hui, nous apprendrons comment l’Esprit donne de la force dans la souffrance.</a:t>
            </a:r>
          </a:p>
          <a:p>
            <a:r>
              <a:t>Luca et Orel vont rencontrer quelqu’un qui est resté fidèle même dans la douleur.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“Elles sont faites de perles !” dit Luca, émerveillé.</a:t>
            </a:r>
          </a:p>
          <a:p>
            <a:r>
              <a:t>Des couleurs roses, violettes et bleues brillent sur les portes.</a:t>
            </a:r>
          </a:p>
          <a:p>
            <a:r>
              <a:t>“Il y a douze portes,” dit Orel, “trois de chaque côté de la Cité.”</a:t>
            </a:r>
          </a:p>
          <a:p>
            <a:r>
              <a:t>“Jésus est vraiment un architecte génial !” rit Luca.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Un homme se tient près des portes, regardant vers le ciel.</a:t>
            </a:r>
          </a:p>
          <a:p>
            <a:r>
              <a:t>“Viens, Luca,” dit Orel. “Je vais te présenter Étienne.”</a:t>
            </a:r>
          </a:p>
          <a:p>
            <a:r>
              <a:t>“Bonjour, serviteurs du Seigneur !” salue Étienne chaleureusement.</a:t>
            </a:r>
          </a:p>
          <a:p>
            <a:r>
              <a:t>“L’Esprit a été libéré dans ma vie,” dit-il, “et Il m’a fortifié jusqu’à la fin.”</a:t>
            </a:r>
          </a:p>
          <a:p>
            <a:r>
              <a:t>Luca pointe la tunique d’Étienne. “Pourquoi a-t-elle une bordure rouge ?”</a:t>
            </a:r>
          </a:p>
          <a:p>
            <a:r>
              <a:t>Étienne sourit. “Jésus l’a donnée à ceux qui ont donné leur vie pour Lui.</a:t>
            </a:r>
          </a:p>
          <a:p>
            <a:r>
              <a:t>Sur Terre, on nous appelait des martyrs, mais ici, nous sommes souvenus pour notre fidélité.”</a:t>
            </a:r>
          </a:p>
          <a:p>
            <a:r>
              <a:t>Orel ajoute : “Le rouge nous rappelle le sang qu’ils ont versé pour Jésus.”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Orel ouvre son verre lumineux. “Luca, lis ce verset — Actes 7:55.”</a:t>
            </a:r>
          </a:p>
          <a:p>
            <a:r>
              <a:t>Luca lit :</a:t>
            </a:r>
          </a:p>
          <a:p>
            <a:r>
              <a:t>“Mais Étienne, rempli du Saint-Esprit, fixa les regards vers le ciel et vit la gloire de Dieu, et Jésus debout à la droite de Dieu.”</a:t>
            </a:r>
          </a:p>
          <a:p>
            <a:r>
              <a:t>Étienne hoche doucement la tête. “C’était mon dernier moment sur Terre.”</a:t>
            </a:r>
          </a:p>
          <a:p>
            <a:r>
              <a:t>“L’Esprit m’a donné la paix face à la souffrance — et Jésus s’est levé pour m’accueillir à la maison.”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“L’Esprit a été libéré en moi,” poursuit Étienne.</a:t>
            </a:r>
          </a:p>
          <a:p>
            <a:r>
              <a:t>“Il m’a donné le courage de dire la vérité.”</a:t>
            </a:r>
          </a:p>
          <a:p>
            <a:r>
              <a:t>“Par Sa puissance, des miracles ont eu lieu, et beaucoup ont cru en Jésus.”</a:t>
            </a:r>
          </a:p>
          <a:p>
            <a:r>
              <a:t>“Quand la persécution est venue, je n’ai pas eu peur.”</a:t>
            </a:r>
          </a:p>
          <a:p>
            <a:r>
              <a:t>“J’ai vu Jésus m’attendre au ciel. J’ai fermé les yeux sur Terre et je les ai ouverts ici, dans la gloire.”</a:t>
            </a:r>
          </a:p>
          <a:p>
            <a:r>
              <a:t>Luca dit doucement : “L’Esprit donne vraiment de la force à ceux qui souffrent.”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t>La carte lumineuse apparaît dans les mains d’Orel, montrant un point rouge.</a:t>
            </a:r>
          </a:p>
          <a:p>
            <a:r>
              <a:t>“Une autre destination ?” demande Luca, plein d’enthousiasme.</a:t>
            </a:r>
          </a:p>
          <a:p>
            <a:r>
              <a:t>Étienne sourit. “Allez, mes amis. Continuez à découvrir la puissance de l’Esprit.”</a:t>
            </a:r>
          </a:p>
          <a:p>
            <a:r>
              <a:t>“Merci, Étienne !” dit Luca. “Ton histoire m’a donné du courage.”</a:t>
            </a:r>
          </a:p>
          <a:p>
            <a:r>
              <a:t>“L’Esprit qui était avec moi,” dit Étienne, “sera aussi avec vous.”</a:t>
            </a:r>
          </a:p>
          <a:p>
            <a:r>
              <a:t>La lumière devient plus vive pendant que Luca et Orel font signe d’adieu.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F348A5-8FA8-DD49-8150-97BE45549721}" type="slidenum">
              <a:rPr lang="es-PE" smtClean="0"/>
              <a:t>6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86351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L’Esprit donne du courage et de la paix, même dans la souffrance.</a:t>
            </a:r>
          </a:p>
          <a:p>
            <a:r>
              <a:t>À l’œuvre !</a:t>
            </a:r>
          </a:p>
          <a:p>
            <a:r>
              <a:t>Fais une carte pour encourager quelqu’un qui traverse un moment difficile.</a:t>
            </a:r>
          </a:p>
          <a:p>
            <a:r>
              <a:t>Écris : “Jésus t’aime et Il est avec toi.”</a:t>
            </a:r>
          </a:p>
          <a:p>
            <a:r>
              <a:t>Prions !</a:t>
            </a:r>
          </a:p>
          <a:p>
            <a:r>
              <a:t>Demande à l’Esprit de t’aider à être fort et fidèle comme Étienne.</a:t>
            </a:r>
          </a:p>
          <a:p>
            <a:r>
              <a:t>Remercie-Le d’être ton réconfort et ta force.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379ACD-DBF1-EC44-A795-17C8BA5D40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A9B090F-247A-D447-9FFC-CFFDC1BA4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6C6638-672E-684E-9BA5-005907669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DB1CB6-8894-A543-A1FF-9119D8CD3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1EEAD6A-6DBA-E742-9577-EBDF0D991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89400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668931-4D12-0049-AC55-1A598643B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F41A6E5-5197-B84A-9213-17FE2D88DB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0C0AA6-E8A2-514C-91B3-9CE71789D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3E32A9-C04F-4F4B-983C-7F7337ED2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A15061-4554-8141-A262-9640431B0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43547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98B76E1-9A26-7248-A666-99ECBDA5EB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6B598AB-CB2E-F341-A7B6-CF1D73C70B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68E37C-ACF1-1140-988E-BFA7C7F7D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BC4FFCF-1C1A-E34F-A89D-9CBF15C52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D3A4A09-A563-8D44-A4C0-3E5B01124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43851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07409C-EA2C-724C-945F-28C6325F8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38F972D-E070-6C45-BD66-E10FD3ACDF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457841-0D3A-9148-902C-023906AC3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F9FCDF6-97A8-684C-AD4F-F3D2B3DDE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27D20EC-A7DF-D349-8AB3-0D47185EB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21311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595484-DC8B-BE44-B159-E283D0CE4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1312D08-2E95-3842-9085-17EA32E14B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970EA5-F944-A443-8088-0093A47A4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03E48C-99AC-D641-87B4-9E88A120B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6AA47D-A608-BF41-95DF-94CD94578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67396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0FD1F4-AE79-134C-AD87-F5C2654FC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3E576F-1A89-3044-97BC-89ACCAC832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467B918-0CDF-6D43-A24E-AF664EDEB6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B8E4001-35CD-CA4C-A9B6-D00C80A09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4957FEA-C4C6-764A-87BE-57E9F89CC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76ADD84-2023-DA4B-A955-ED60A6527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26829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416B79-507D-E34B-9731-654222E08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D19EDEF-B034-E344-93D6-315AEB314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EB62473-3CEF-BB4E-A863-6C492B0BD8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5C7813E-A54B-BD42-A537-E4347F1B3C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20C0DA6-CDE0-6045-A556-4916E7E7F5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FABC5AF-7B95-0540-B12E-05131CC91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1C40462-1AC4-F946-83AB-6F7686E3A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02392CD-D6F7-B447-928F-F6CB5CCD4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62655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154700-63A1-D049-BE23-4A1F16510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7F4D672-F862-6849-81BC-E7B1C1963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D5139F2-AFCB-D040-B11B-54893D8F6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CD85B22-BDCD-8043-B1A5-149535D74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12663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504F9B7-5995-654F-BAEA-00B95A537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3E3552B-05EB-1548-BB35-FA8963A64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7B3FD35-89BF-6B4E-BA53-7CA9FDF6B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23891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A5F5BA-7F59-C447-ACAC-1DC2A322C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F47399-9DD8-EF4D-BFAB-83BF9B94F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EDA5963-270D-5047-9B34-DD41710BD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9E38C4-2348-8840-9E19-1C6E3EACC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F295262-DA01-814F-848B-BBE619555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B0FD354-5105-F645-B878-3CD4427F1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71803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62ACA4-9DE5-5844-80B8-FB8C387B7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2CE6CA1-F722-0940-B082-602D45F1C4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23D3728-1BCF-6E4A-8034-89422EF0AD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AF33BA5-55E2-1842-A22B-D5F339F9A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2920DCE-98BD-5E4C-9E9C-10C38074F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9AA934E-60E7-FB41-B1B5-F108C02CC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37718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586A786-04B5-2C40-8F18-35321E1B1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93B31F7-56B1-EE44-84F3-5DC0A75A9E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78909FB-66BB-094F-8578-336CEA00F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6B639AF-8482-B24D-A972-57D6D064F4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DF2134-56BE-5E44-BBB7-249309CC3A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69254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0B5225D-0719-0D48-AD1A-2B5B48E6F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F39FAEF9-DA2D-E14A-AAEB-D6CE5F2FB891}"/>
              </a:ext>
            </a:extLst>
          </p:cNvPr>
          <p:cNvSpPr txBox="1"/>
          <p:nvPr/>
        </p:nvSpPr>
        <p:spPr>
          <a:xfrm>
            <a:off x="462269" y="1818239"/>
            <a:ext cx="10778756" cy="430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6600" dirty="0">
                <a:solidFill>
                  <a:srgbClr val="14575A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Britannic Bold" panose="020B0903060703020204" pitchFamily="34" charset="77"/>
                <a:ea typeface="Advent Sans Logo" panose="020B0502040504020204" pitchFamily="34" charset="0"/>
                <a:cs typeface="Bangla MN" pitchFamily="2" charset="0"/>
              </a:rPr>
              <a:t>LE SAINT-ESPRIT LIBÉRÉ 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C7C71392-3782-F247-AC94-E60EF723200C}"/>
              </a:ext>
            </a:extLst>
          </p:cNvPr>
          <p:cNvSpPr txBox="1"/>
          <p:nvPr/>
        </p:nvSpPr>
        <p:spPr>
          <a:xfrm>
            <a:off x="2876284" y="2167004"/>
            <a:ext cx="5877572" cy="302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2000" dirty="0">
                <a:solidFill>
                  <a:schemeClr val="tx1"/>
                </a:solidFill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nous fortifie dans la souffrance</a:t>
            </a:r>
          </a:p>
        </p:txBody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id="{1BAFB89D-4E09-1A46-AE27-D10DDE43842A}"/>
              </a:ext>
            </a:extLst>
          </p:cNvPr>
          <p:cNvGrpSpPr/>
          <p:nvPr/>
        </p:nvGrpSpPr>
        <p:grpSpPr>
          <a:xfrm>
            <a:off x="10305415" y="6007634"/>
            <a:ext cx="1987550" cy="690575"/>
            <a:chOff x="2933700" y="9309100"/>
            <a:chExt cx="1987550" cy="690575"/>
          </a:xfrm>
        </p:grpSpPr>
        <p:pic>
          <p:nvPicPr>
            <p:cNvPr id="25" name="Imagen 24">
              <a:extLst>
                <a:ext uri="{FF2B5EF4-FFF2-40B4-BE49-F238E27FC236}">
                  <a16:creationId xmlns:a16="http://schemas.microsoft.com/office/drawing/2014/main" id="{C3336B0F-AAC0-3845-8DD1-104F03BBB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33700" y="9309100"/>
              <a:ext cx="1689100" cy="685800"/>
            </a:xfrm>
            <a:prstGeom prst="rect">
              <a:avLst/>
            </a:prstGeom>
          </p:spPr>
        </p:pic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833B4757-FC69-DF49-AD1D-DB76973DB851}"/>
                </a:ext>
              </a:extLst>
            </p:cNvPr>
            <p:cNvSpPr txBox="1"/>
            <p:nvPr/>
          </p:nvSpPr>
          <p:spPr>
            <a:xfrm>
              <a:off x="3549650" y="9309100"/>
              <a:ext cx="1371600" cy="488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s-PE" dirty="0">
                  <a:solidFill>
                    <a:schemeClr val="bg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JOURS DE PRIÈRE</a:t>
              </a:r>
            </a:p>
          </p:txBody>
        </p: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B8F518C2-5C91-6C4B-A270-239FF6000DC5}"/>
                </a:ext>
              </a:extLst>
            </p:cNvPr>
            <p:cNvSpPr txBox="1"/>
            <p:nvPr/>
          </p:nvSpPr>
          <p:spPr>
            <a:xfrm>
              <a:off x="2933700" y="9735757"/>
              <a:ext cx="1689100" cy="263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s-PE" sz="825" dirty="0">
                  <a:solidFill>
                    <a:schemeClr val="tx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7-17 janvier 2026</a:t>
              </a:r>
            </a:p>
          </p:txBody>
        </p:sp>
      </p:grpSp>
      <p:sp>
        <p:nvSpPr>
          <p:cNvPr id="28" name="CuadroTexto 27">
            <a:extLst>
              <a:ext uri="{FF2B5EF4-FFF2-40B4-BE49-F238E27FC236}">
                <a16:creationId xmlns:a16="http://schemas.microsoft.com/office/drawing/2014/main" id="{2C37218A-C32D-4F45-BE44-8897DFD2B099}"/>
              </a:ext>
            </a:extLst>
          </p:cNvPr>
          <p:cNvSpPr txBox="1"/>
          <p:nvPr/>
        </p:nvSpPr>
        <p:spPr>
          <a:xfrm>
            <a:off x="235401" y="462924"/>
            <a:ext cx="2199574" cy="354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s-PE" sz="4000" b="1" dirty="0">
                <a:solidFill>
                  <a:schemeClr val="bg1"/>
                </a:solidFill>
                <a:effectLst/>
                <a:latin typeface="Circular Std Black" panose="020B0604020101020102" pitchFamily="34" charset="77"/>
                <a:ea typeface="Advent Sans Logo" panose="020B0502040504020204" pitchFamily="34" charset="0"/>
                <a:cs typeface="Circular Std Black" panose="020B0604020101020102" pitchFamily="34" charset="77"/>
              </a:rPr>
              <a:t>Jour 7</a:t>
            </a:r>
          </a:p>
        </p:txBody>
      </p:sp>
    </p:spTree>
    <p:extLst>
      <p:ext uri="{BB962C8B-B14F-4D97-AF65-F5344CB8AC3E}">
        <p14:creationId xmlns:p14="http://schemas.microsoft.com/office/powerpoint/2010/main" val="425979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5C514A8-D4AD-CA41-AA62-467F94004F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A1B4520-E21D-3549-97B5-5F0A612432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8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61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6B64EA0-8B9D-C942-B58D-7E45C581CA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9" cy="696685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D12A0FB-BCF4-FF4C-B29B-8B84A975968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-54428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0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E693C5C-A50C-2046-8D93-312E9313FA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61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7D9CED4-0E2A-D547-B217-168EB215DE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8" cy="696685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B12A2BF-A6C5-1B4F-86AC-98491EB4738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-54428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5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5E85FB5-52B3-EB4E-80BF-93997228E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76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558</Words>
  <Application>Microsoft Macintosh PowerPoint</Application>
  <PresentationFormat>Panorámica</PresentationFormat>
  <Paragraphs>45</Paragraphs>
  <Slides>7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4" baseType="lpstr">
      <vt:lpstr>Britannic Bold</vt:lpstr>
      <vt:lpstr>Circular Std Black</vt:lpstr>
      <vt:lpstr>Advent Sans Logo</vt:lpstr>
      <vt:lpstr>Calibri</vt:lpstr>
      <vt:lpstr>Arial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Microsoft Office User</cp:lastModifiedBy>
  <cp:revision>10</cp:revision>
  <dcterms:created xsi:type="dcterms:W3CDTF">2025-10-19T20:46:11Z</dcterms:created>
  <dcterms:modified xsi:type="dcterms:W3CDTF">2025-10-28T06:17:41Z</dcterms:modified>
</cp:coreProperties>
</file>