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0"/>
  </p:notesMasterIdLst>
  <p:sldIdLst>
    <p:sldId id="261" r:id="rId2"/>
    <p:sldId id="256" r:id="rId3"/>
    <p:sldId id="257" r:id="rId4"/>
    <p:sldId id="258" r:id="rId5"/>
    <p:sldId id="260" r:id="rId6"/>
    <p:sldId id="259" r:id="rId7"/>
    <p:sldId id="263" r:id="rId8"/>
    <p:sldId id="262" r:id="rId9"/>
  </p:sldIdLst>
  <p:sldSz cx="12192000" cy="6858000"/>
  <p:notesSz cx="6858000" cy="9144000"/>
  <p:embeddedFontLst>
    <p:embeddedFont>
      <p:font typeface="Advent Sans Logo" panose="020B0502040504020204" pitchFamily="3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Circular Std Black" panose="020B0604020101020102" pitchFamily="34" charset="77"/>
      <p:bold r:id="rId18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Bienvenue au Jour 8 !</a:t>
            </a:r>
          </a:p>
          <a:p>
            <a:r>
              <a:t>Aujourd’hui, nous apprendrons comment l’Esprit nous pousse à partager Jésus avec les autres.</a:t>
            </a:r>
          </a:p>
          <a:p>
            <a:r>
              <a:t>Luca et Orel sont sur le point de rencontrer l’un des plus grands évangélistes de la Bible.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La carte flottante montre leur arrivée.</a:t>
            </a:r>
          </a:p>
          <a:p>
            <a:r>
              <a:t>“C’est ici,” dit Orel en pointant le Mur Sud.</a:t>
            </a:r>
          </a:p>
          <a:p>
            <a:r>
              <a:t>Luca regarde le haut mur de jaspe, brillant de couleurs rouges, jaunes et bleues.</a:t>
            </a:r>
          </a:p>
          <a:p>
            <a:r>
              <a:t>“Regarde le mur — c’est magnifique !”</a:t>
            </a:r>
          </a:p>
          <a:p>
            <a:r>
              <a:t>“Pas seulement le mur,” dit Orel. “Regarde les fondations — émeraudes, saphirs, jaspe. Tant de pierres précieuses !”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Soudain, un homme apparaît derrière Luca.</a:t>
            </a:r>
          </a:p>
          <a:p>
            <a:r>
              <a:t>“Tu as un bon œil pour les détails,” dit-il gentiment.</a:t>
            </a:r>
          </a:p>
          <a:p>
            <a:r>
              <a:t>“Luca,” sourit Orel, “voici Philippe, l’évangéliste !”</a:t>
            </a:r>
          </a:p>
          <a:p>
            <a:r>
              <a:t>“Tu m’as fait peur !” rit Luca.</a:t>
            </a:r>
          </a:p>
          <a:p>
            <a:r>
              <a:t>“C’est son style,” dit Orel. “Il fait toujours des entrées spectaculaires.”</a:t>
            </a:r>
          </a:p>
          <a:p>
            <a:r>
              <a:t>“Je vous ai vus arriver,” dit Philippe. “Je voulais vous surprendre !”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“Je me souviens avoir lu que tu étais guidé par le Saint-Esprit,” dit Luca.</a:t>
            </a:r>
          </a:p>
          <a:p>
            <a:r>
              <a:t>“En effet,” répond Philippe. “Il m’a conduit dans tout ce que je faisais.”</a:t>
            </a:r>
          </a:p>
          <a:p>
            <a:r>
              <a:t>“Voyons ce que dit la Bible,” dit Orel en ouvrant le verre.</a:t>
            </a:r>
          </a:p>
          <a:p>
            <a:r>
              <a:t>Il lit Actes 8:29 (SG21) :</a:t>
            </a:r>
          </a:p>
          <a:p>
            <a:r>
              <a:t>“L’Esprit dit à Philippe : ‘Avance et rejoins ce char.’”</a:t>
            </a:r>
          </a:p>
          <a:p>
            <a:r>
              <a:t>“Oui !” dit Philippe. “L’Esprit m’a conduit directement vers quelqu’un qui avait besoin de Jésus.”</a:t>
            </a:r>
          </a:p>
          <a:p>
            <a:r>
              <a:t>“Depuis que j’ai rencontré Jésus, j’ai voulu Le partager avec tout le monde !”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“L’Esprit a été libéré sur moi,” continue Philippe.</a:t>
            </a:r>
          </a:p>
          <a:p>
            <a:r>
              <a:t>“Il m’a montré des gens qui cherchaient la vérité.”</a:t>
            </a:r>
          </a:p>
          <a:p>
            <a:r>
              <a:t>“Ce jour-là, Il m’a envoyé vers un homme éthiopien qui désirait connaître Jésus.”</a:t>
            </a:r>
          </a:p>
          <a:p>
            <a:r>
              <a:t>“Il était confus et retournait chez lui — mais l’Esprit m’a envoyé pour lui expliquer la Parole de Dieu.”</a:t>
            </a:r>
          </a:p>
          <a:p>
            <a:r>
              <a:t>“L’Esprit a changé sa vie, et il est devenu missionnaire dans son pays !”</a:t>
            </a:r>
          </a:p>
          <a:p>
            <a:r>
              <a:t>Luca sourit. “Alors, l’Esprit nous pousse vraiment à la mission !”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“Te voilà, mon ami Philippe !” appelle une voix.</a:t>
            </a:r>
          </a:p>
          <a:p>
            <a:r>
              <a:t>Un homme s’approche, rayonnant de joie.</a:t>
            </a:r>
          </a:p>
          <a:p>
            <a:r>
              <a:t>“Voici l’Éthiopien !” dit Philippe avec bonheur.</a:t>
            </a:r>
          </a:p>
          <a:p>
            <a:r>
              <a:t>“J’ai rassemblé plus de 500 personnes venues à Jésus en Éthiopie,” dit l’homme.</a:t>
            </a:r>
          </a:p>
          <a:p>
            <a:r>
              <a:t>“Elles sont toutes ici au ciel ! Nous sommes venus remercier Philippe.”</a:t>
            </a:r>
          </a:p>
          <a:p>
            <a:r>
              <a:t>Luca sourit. “Quelle belle retrouvaille !”</a:t>
            </a:r>
          </a:p>
          <a:p>
            <a:r>
              <a:t>“Tout est l’œuvre de l’Esprit,” dit Philippe. “Il changeait les cœurs à l’époque — et Il le fait encore aujourd’hui.”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La carte flottante d’Orel apparaît, montrant un point rouge brillant au loin.</a:t>
            </a:r>
          </a:p>
          <a:p>
            <a:r>
              <a:t>“Une autre destination ?” demande Luca.</a:t>
            </a:r>
          </a:p>
          <a:p>
            <a:r>
              <a:t>“Oui,” dit Orel. “L’Esprit a encore des choses à nous montrer.”</a:t>
            </a:r>
          </a:p>
          <a:p>
            <a:r>
              <a:t>“Allez, mes amis,” dit Philippe. “Continuez à partager le message de Dieu.”</a:t>
            </a:r>
          </a:p>
          <a:p>
            <a:r>
              <a:t>“Merci, Philippe !” dit Luca. “Nous nous reverrons !”</a:t>
            </a:r>
          </a:p>
          <a:p>
            <a:r>
              <a:t>La lumière devient plus vive pendant qu’ils font signe d’adieu.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L’Esprit nous pousse à partager Jésus avec tout le monde.</a:t>
            </a:r>
          </a:p>
          <a:p>
            <a:r>
              <a:t>À l’œuvre !</a:t>
            </a:r>
          </a:p>
          <a:p>
            <a:r>
              <a:t>Mémorise le Psaume 23 ou un autre psaume, et récite-le à l’église ou à l’école.</a:t>
            </a:r>
          </a:p>
          <a:p>
            <a:r>
              <a:t>Ou prépare une courte méditation à partager avec ta famille ou tes amis.</a:t>
            </a:r>
          </a:p>
          <a:p>
            <a:r>
              <a:t>Prions !</a:t>
            </a:r>
          </a:p>
          <a:p>
            <a:r>
              <a:t>Demande au Saint-Esprit d’être libéré dans ta vie.</a:t>
            </a:r>
          </a:p>
          <a:p>
            <a:r>
              <a:t>Prie pour qu’Il t’aide à amener d’autres personnes à Jésus.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138CC6D7-BD62-F14A-827E-98CCBA034FFB}"/>
              </a:ext>
            </a:extLst>
          </p:cNvPr>
          <p:cNvSpPr txBox="1"/>
          <p:nvPr/>
        </p:nvSpPr>
        <p:spPr>
          <a:xfrm>
            <a:off x="462269" y="1818239"/>
            <a:ext cx="10778756" cy="430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66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LE SAINT-ESPRIT LIBÉRÉ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61EF4B3-2817-D94D-9D91-1E43C04D30E9}"/>
              </a:ext>
            </a:extLst>
          </p:cNvPr>
          <p:cNvSpPr txBox="1"/>
          <p:nvPr/>
        </p:nvSpPr>
        <p:spPr>
          <a:xfrm>
            <a:off x="2876284" y="2167004"/>
            <a:ext cx="5877572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nous pousse à la mission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C7E1F79F-AA6F-4543-9584-16B07A16C495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39C04378-54F9-4D41-A0CE-A0F09E988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64492949-C404-DE4D-B5B7-CD8938500D09}"/>
                </a:ext>
              </a:extLst>
            </p:cNvPr>
            <p:cNvSpPr txBox="1"/>
            <p:nvPr/>
          </p:nvSpPr>
          <p:spPr>
            <a:xfrm>
              <a:off x="3549650" y="9309100"/>
              <a:ext cx="1371600" cy="48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JOURS DE PRIÈRE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57042C34-2DFD-3842-BF13-60C820B8661B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7-17 janvier 2026</a:t>
              </a:r>
            </a:p>
          </p:txBody>
        </p:sp>
      </p:grp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50E1115-4A11-3841-8D8F-AE3B7E0B14A2}"/>
              </a:ext>
            </a:extLst>
          </p:cNvPr>
          <p:cNvSpPr txBox="1"/>
          <p:nvPr/>
        </p:nvSpPr>
        <p:spPr>
          <a:xfrm>
            <a:off x="235401" y="462924"/>
            <a:ext cx="2199574" cy="354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effectLst/>
                <a:latin typeface="Circular Std Black" panose="020B0604020101020102" pitchFamily="34" charset="77"/>
                <a:ea typeface="Advent Sans Logo" panose="020B0502040504020204" pitchFamily="34" charset="0"/>
                <a:cs typeface="Circular Std Black" panose="020B0604020101020102" pitchFamily="34" charset="77"/>
              </a:rPr>
              <a:t>Jour 8</a:t>
            </a:r>
          </a:p>
        </p:txBody>
      </p: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C514A8-D4AD-CA41-AA62-467F94004F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9369332-2A45-7040-84DF-D59552E5E2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D12A0FB-BCF4-FF4C-B29B-8B84A97596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B12A2BF-A6C5-1B4F-86AC-98491EB473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4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632</Words>
  <Application>Microsoft Macintosh PowerPoint</Application>
  <PresentationFormat>Panorámica</PresentationFormat>
  <Paragraphs>53</Paragraphs>
  <Slides>8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5" baseType="lpstr">
      <vt:lpstr>Britannic Bold</vt:lpstr>
      <vt:lpstr>Circular Std Black</vt:lpstr>
      <vt:lpstr>Advent Sans Logo</vt:lpstr>
      <vt:lpstr>Calibri</vt:lpstr>
      <vt:lpstr>Arial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11</cp:revision>
  <dcterms:created xsi:type="dcterms:W3CDTF">2025-10-19T20:46:11Z</dcterms:created>
  <dcterms:modified xsi:type="dcterms:W3CDTF">2025-10-28T06:18:15Z</dcterms:modified>
</cp:coreProperties>
</file>