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9 !</a:t>
            </a:r>
          </a:p>
          <a:p>
            <a:r>
              <a:t>Aujourd’hui, Luca et Orel vont rencontrer quelqu’un qui a compris la puissance de l’Esprit — Paul.</a:t>
            </a:r>
          </a:p>
          <a:p>
            <a:r>
              <a:t>L’Esprit fait de nous des enfants de Dieu. Voyons comment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“Bienvenue sur la place centrale de la Nouvelle Jérusalem,” dit Orel.</a:t>
            </a:r>
          </a:p>
          <a:p>
            <a:r>
              <a:t>“Wow !” s’exclame Luca. “Regarde ces fontaines — c’est magnifique !”</a:t>
            </a:r>
          </a:p>
          <a:p>
            <a:r>
              <a:t>Il court vers l’une d’elles en forme de fleur, éclaboussant joyeusement.</a:t>
            </a:r>
          </a:p>
          <a:p>
            <a:r>
              <a:t>“Il y a tellement de monde ici,” dit Luca. “Et là-bas — un amphithéâtre !”</a:t>
            </a:r>
          </a:p>
          <a:p>
            <a:r>
              <a:t>“Nous devons y aller,” dit Orel. “Un grand message est sur le point de se terminer.”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 milliers de rachetés chantent des louanges qui résonnent à travers la place.</a:t>
            </a:r>
          </a:p>
          <a:p>
            <a:r>
              <a:t>“Il doit y avoir des millions de personnes ici !” dit Luca, émerveillé.</a:t>
            </a:r>
          </a:p>
          <a:p>
            <a:r>
              <a:t>L’orateur descend de la scène — Orel fait signe de la main. “Paul ! Attends !”</a:t>
            </a:r>
          </a:p>
          <a:p>
            <a:r>
              <a:t>Paul se tourne, souriant. “Orel et Luca — est-ce vraiment vous ?”</a:t>
            </a:r>
          </a:p>
          <a:p>
            <a:r>
              <a:t>“Tu nous connais ?” demande Luca.</a:t>
            </a:r>
          </a:p>
          <a:p>
            <a:r>
              <a:t>“Bien sûr,” rit Paul. “Étienne m’a parlé de vos visites.”</a:t>
            </a:r>
          </a:p>
          <a:p>
            <a:r>
              <a:t>“Tu es incroyable, Paul !” dit Luca.</a:t>
            </a:r>
          </a:p>
          <a:p>
            <a:r>
              <a:t>“À Jésus revienne toute la gloire,” répond Paul. “Je n’étais que son soldat.”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ouvre son verre lumineux. “Lisons quelque chose que tu as écrit, Paul.”</a:t>
            </a:r>
          </a:p>
          <a:p>
            <a:r>
              <a:t>Il lit Romains 8:14 (SG21) :</a:t>
            </a:r>
          </a:p>
          <a:p>
            <a:r>
              <a:t>“En effet, tous ceux qui sont conduits par l’Esprit de Dieu sont fils de Dieu.”</a:t>
            </a:r>
          </a:p>
          <a:p>
            <a:r>
              <a:t>“Paul,” demande Luca, “comment l’Esprit fait-il de nous des enfants de Dieu ?”</a:t>
            </a:r>
          </a:p>
          <a:p>
            <a:r>
              <a:t>Paul sourit. “Quand nous acceptons Jésus, sommes baptisés et le suivons, l’Esprit remplit nos cœurs.</a:t>
            </a:r>
          </a:p>
          <a:p>
            <a:r>
              <a:t>Il nous transforme et fait de nous une partie de la famille de Dieu.”</a:t>
            </a:r>
          </a:p>
          <a:p>
            <a:r>
              <a:t>“C’est pourquoi nous sommes tous ici !” dit Orel avec joie.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“Alors,” dit Luca, “j’ai été adopté par Dieu grâce à Son Esprit ?”</a:t>
            </a:r>
          </a:p>
          <a:p>
            <a:r>
              <a:t>“Exactement,” dit Paul. “Même moi, j’ai été adopté.”</a:t>
            </a:r>
          </a:p>
          <a:p>
            <a:r>
              <a:t>“Si Jésus ne m’avait pas arrêté sur le chemin de Damas, je serais encore perdu.”</a:t>
            </a:r>
          </a:p>
          <a:p>
            <a:r>
              <a:t>“Mais l’Esprit a tout changé — Il m’a donné un nouveau cœur et une nouvelle mission.”</a:t>
            </a:r>
          </a:p>
          <a:p>
            <a:r>
              <a:t>“Quel miracle !” dit Orel. “L’Esprit nous rend vraiment nouveaux.”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“Merci, Paul,” dit Orel. “Tes paroles nous inspirent.”</a:t>
            </a:r>
          </a:p>
          <a:p>
            <a:r>
              <a:t>“Le devoir m’appelle,” dit Paul en souriant, alors que des rachetés lui font signe.</a:t>
            </a:r>
          </a:p>
          <a:p>
            <a:r>
              <a:t>“Nous reparlerons bientôt !” dit Luca.</a:t>
            </a:r>
          </a:p>
          <a:p>
            <a:r>
              <a:t>“Allez en paix,” dit Paul. “N’oubliez jamais — l’Esprit fait de nous une famille de Dieu.”</a:t>
            </a:r>
          </a:p>
          <a:p>
            <a:r>
              <a:t>Paul retourne vers l’amphithéâtre tandis que les chants s’élèvent sur la 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L’Esprit fait de nous des enfants de Dieu.</a:t>
            </a:r>
          </a:p>
          <a:p>
            <a:r>
              <a:t>À l’œuvre !</a:t>
            </a:r>
          </a:p>
          <a:p>
            <a:r>
              <a:t>Colorie un dessin de Paul prêchant dans la Nouvelle Jérusalem.</a:t>
            </a:r>
          </a:p>
          <a:p>
            <a:r>
              <a:t>Dans la case, écris : “Au ciel, je rencontrerai mes personnages bibliques préférés.”</a:t>
            </a:r>
          </a:p>
          <a:p>
            <a:r>
              <a:t>Prions !</a:t>
            </a:r>
          </a:p>
          <a:p>
            <a:r>
              <a:t>Remercie l’Esprit de t’avoir fait membre de la famille de Dieu.</a:t>
            </a:r>
          </a:p>
          <a:p>
            <a:r>
              <a:t>Demande-lui de t’aider à vivre comme un enfant fidèle de Jésus.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D23282B-BC3F-B74B-8A47-62E110C0FFD1}"/>
              </a:ext>
            </a:extLst>
          </p:cNvPr>
          <p:cNvSpPr txBox="1"/>
          <p:nvPr/>
        </p:nvSpPr>
        <p:spPr>
          <a:xfrm>
            <a:off x="462269" y="1818239"/>
            <a:ext cx="1077875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66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LE SAINT-ESPRIT LIBÉRÉ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DAD53C4-A24F-1345-B4A6-C8980DD1AFB6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fait de nous des enfants de Dieu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38E9AB7-F9DB-934D-8998-D8F02A468373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7142EF7-E861-F048-96D9-2F42BBD0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019235E-DCA3-5046-A516-574B3755F4DE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F003B35-517A-EE4D-A62A-D498480FA3C1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DC304CA-00B4-8D45-81EB-8E6A5486B49A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9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1" b="3063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578</Words>
  <Application>Microsoft Macintosh PowerPoint</Application>
  <PresentationFormat>Panorámica</PresentationFormat>
  <Paragraphs>46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12</cp:revision>
  <dcterms:created xsi:type="dcterms:W3CDTF">2025-10-19T20:46:11Z</dcterms:created>
  <dcterms:modified xsi:type="dcterms:W3CDTF">2025-10-28T06:18:54Z</dcterms:modified>
</cp:coreProperties>
</file>