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Bienvenue au Jour 10 !</a:t>
            </a:r>
          </a:p>
          <a:p>
            <a:r>
              <a:t>Aujourd’hui, nous verrons comment l’histoire de Luca se termine.</a:t>
            </a:r>
          </a:p>
          <a:p>
            <a:r>
              <a:t>Le même Esprit qui agissait au ciel agit maintenant sur la Terre.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“Luca ! Je t’appelle depuis dix minutes,” dit maman.</a:t>
            </a:r>
          </a:p>
          <a:p>
            <a:r>
              <a:t>Luca ouvre lentement les yeux. “Où suis-je ?”</a:t>
            </a:r>
          </a:p>
          <a:p>
            <a:r>
              <a:t>“Tu es à la maison, mon fils ! Tu vas être en retard pour l’école !”</a:t>
            </a:r>
          </a:p>
          <a:p>
            <a:r>
              <a:t>“Maman ! J’étais au ciel — j’ai rencontré des héros de la Bible et vu des choses incroyables !”</a:t>
            </a:r>
          </a:p>
          <a:p>
            <a:r>
              <a:t>Maman rit. “Ce devait être un rêve spécial.”</a:t>
            </a:r>
          </a:p>
          <a:p>
            <a:r>
              <a:t>“Un rêve qui semblait plus réel que tout !” dit Luca doucement.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s’habille et sent l’odeur du petit-déjeuner sur la table.</a:t>
            </a:r>
          </a:p>
          <a:p>
            <a:r>
              <a:t>“Tout semble différent, maman. Comme si le ciel était proche !”</a:t>
            </a:r>
          </a:p>
          <a:p>
            <a:r>
              <a:t>“C’est parce que le Saint-Esprit est près de nous chaque jour,” répond-elle.</a:t>
            </a:r>
          </a:p>
          <a:p>
            <a:r>
              <a:t>“Prions avant que tu partes,” ajoute maman en prenant ses mains.</a:t>
            </a:r>
          </a:p>
          <a:p>
            <a:r>
              <a:t>Ensemble, ils s’agenouillent et remercient Dieu pour le nouveau jour.</a:t>
            </a:r>
          </a:p>
          <a:p>
            <a:r>
              <a:t>“Merci, Seigneur, d’être avec nous et de nous remplir de Ton Esprit,” dit maman.</a:t>
            </a:r>
          </a:p>
          <a:p>
            <a:r>
              <a:t>“Amen,” murmure Luca avec un sourire.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Luca monte dans la voiture. “Papa, qui aimerais-tu rencontrer au ciel ?”</a:t>
            </a:r>
          </a:p>
          <a:p>
            <a:r>
              <a:t>“Oh, beaucoup — Moïse, David, Paul...”</a:t>
            </a:r>
          </a:p>
          <a:p>
            <a:r>
              <a:t>“Je les ai déjà rencontrés !” dit Luca, excité.</a:t>
            </a:r>
          </a:p>
          <a:p>
            <a:r>
              <a:t>Papa rit. “Alors tu as vu ce que Dieu prépare pour nous !”</a:t>
            </a:r>
          </a:p>
          <a:p>
            <a:r>
              <a:t>“Mais souviens-toi,” ajoute-t-il, “nous devons être fidèles et faire notre part.”</a:t>
            </a:r>
          </a:p>
          <a:p>
            <a:r>
              <a:t>“Tu as ta Bible ?” demande papa.</a:t>
            </a:r>
          </a:p>
          <a:p>
            <a:r>
              <a:t>“Oui !” dit Luca. “Que dois-je lire ?”</a:t>
            </a:r>
          </a:p>
          <a:p>
            <a:r>
              <a:t>“Ouvre à Actes 1:8.”</a:t>
            </a:r>
          </a:p>
          <a:p>
            <a:r>
              <a:t>Luca lit :</a:t>
            </a:r>
          </a:p>
          <a:p>
            <a:r>
              <a:t>“Mais vous recevrez une puissance, le Saint-Esprit survenant sur vous ; et vous serez mes témoins... jusqu’aux extrémités de la terre.”</a:t>
            </a:r>
          </a:p>
          <a:p>
            <a:r>
              <a:t>Papa hoche la tête. “Pour aller au ciel, nous devons recevoir l’Esprit et accomplir la mission.”</a:t>
            </a:r>
          </a:p>
          <a:p>
            <a:r>
              <a:t>“L’Esprit doit être libéré dans nos vies 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Luca prend place à l’avant.</a:t>
            </a:r>
          </a:p>
          <a:p>
            <a:r>
              <a:t>Une fille s’assoit à côté de lui. “Salut, je m’appelle Amanda,” dit-elle timidement.</a:t>
            </a:r>
          </a:p>
          <a:p>
            <a:r>
              <a:t>“Salut ! Je suis Luca,” répond-il. “Voudrais-tu étudier la Bible avec moi et mes amis ?”</a:t>
            </a:r>
          </a:p>
          <a:p>
            <a:r>
              <a:t>“Oui,” répond-elle avec un sourire.</a:t>
            </a:r>
          </a:p>
          <a:p>
            <a:r>
              <a:t>Luca sourit — sa première élève de la Bible ! Il murmure : “Merci, Saint-Esprit.”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Depuis un bureau vide à l’arrière, Orel observe en silence.</a:t>
            </a:r>
          </a:p>
          <a:p>
            <a:r>
              <a:t>Il sourit, pensant : “Tu seras grand dans le Seigneur, cher Luca.”</a:t>
            </a:r>
          </a:p>
          <a:p>
            <a:r>
              <a:t>“Encore un peu de temps, et nous nous reverrons pour vivre des choses merveilleuses au ciel avec Jésus.”</a:t>
            </a:r>
          </a:p>
          <a:p>
            <a:r>
              <a:t>L’Esprit est libéré — ici même, dans la vie quotidienne de Luca.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L’Esprit a été libéré sur la Terre — et dans la vie de Luca.</a:t>
            </a:r>
          </a:p>
          <a:p>
            <a:r>
              <a:t>À l’œuvre !</a:t>
            </a:r>
          </a:p>
          <a:p>
            <a:r>
              <a:t>Fais une liste de cinq amis qui ne connaissent pas Jésus.</a:t>
            </a:r>
          </a:p>
          <a:p>
            <a:r>
              <a:t>Prie pour eux et invite-les à étudier la Bible.</a:t>
            </a:r>
          </a:p>
          <a:p>
            <a:r>
              <a:t>Avec l’aide de ta famille, organise une petite classe biblique.</a:t>
            </a:r>
          </a:p>
          <a:p>
            <a:r>
              <a:t>Prions !</a:t>
            </a:r>
          </a:p>
          <a:p>
            <a:r>
              <a:t>Demande au Saint-Esprit d’être libéré dans ta vie.</a:t>
            </a:r>
          </a:p>
          <a:p>
            <a:r>
              <a:t>Prie pour qu’Il t’aide à amener d’autres personnes à Jésus.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3443890" y="936297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Le Saint-Esprit est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LIBÉRÉ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JOURS DE PRIÈRE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janvier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2199574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Jour 10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/>
              <a:t>sur la terre</a:t>
            </a:r>
            <a:endParaRPr lang="es-PE" sz="200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12" b="3012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583</Words>
  <Application>Microsoft Macintosh PowerPoint</Application>
  <PresentationFormat>Panorámica</PresentationFormat>
  <Paragraphs>52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13</cp:revision>
  <dcterms:created xsi:type="dcterms:W3CDTF">2025-10-19T20:46:11Z</dcterms:created>
  <dcterms:modified xsi:type="dcterms:W3CDTF">2025-10-28T06:09:35Z</dcterms:modified>
</cp:coreProperties>
</file>