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embeddedFontLst>
    <p:embeddedFont>
      <p:font typeface="Advent Sans Logo" panose="020B0502040504020204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ircular Std Black" panose="020B0604020101020102" pitchFamily="34" charset="77"/>
      <p:bold r:id="rId17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Dê as boas-vindas calorosamente a todos e apresente o tema do dia.</a:t>
            </a:r>
          </a:p>
          <a:p>
            <a:r>
              <a:t>Explique que o foco desta semana é entender como o Espírito Santo foi derramado após a ascensão de Jesus.</a:t>
            </a:r>
          </a:p>
          <a:p>
            <a:r>
              <a:t>Apresente os personagens da história — Luca e Orel — e convide o público a se imaginar dentro da história.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Descreva a visão inicial: trombetas estrondosas, a terra tremendo e os redimidos se levantando de suas sepulturas.</a:t>
            </a:r>
          </a:p>
          <a:p>
            <a:r>
              <a:t>Enfatize a alegria e o assombro esmagadores: este é o momento da volta de Jesus.</a:t>
            </a:r>
          </a:p>
          <a:p>
            <a:r>
              <a:t>Incentive o público a imaginar estar lá, cheio de luz e paz.</a:t>
            </a:r>
          </a:p>
          <a:p>
            <a:r>
              <a:t>Transição: “Entre os que brilhavam de alegria estava um menino chamado Luca…”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Apresente Orel como o anjo que cuidou de Luca por oito anos.</a:t>
            </a:r>
          </a:p>
          <a:p>
            <a:r>
              <a:t>Explique o significado do nome Orel: “Luz de Deus.”</a:t>
            </a:r>
          </a:p>
          <a:p>
            <a:r>
              <a:t>Destaque o reencontro alegre e a missão de Orel de ensinar a Luca sobre o Espírito Santo.</a:t>
            </a:r>
          </a:p>
          <a:p>
            <a:r>
              <a:t>Pergunta para reflexão: “Como Deus enviou luz e orientação à sua vida?”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Descreva o momento emocionante em que Luca encontra Jesus.</a:t>
            </a:r>
          </a:p>
          <a:p>
            <a:r>
              <a:t>Enfatize as palavras de amor e gratidão de Jesus: “Eu fiz tudo por você.”</a:t>
            </a:r>
          </a:p>
          <a:p>
            <a:r>
              <a:t>Mensagem principal: Jesus reconhece que Luca acreditou porque o Espírito Santo trabalhou em seu coração.</a:t>
            </a:r>
          </a:p>
          <a:p>
            <a:r>
              <a:t>Transição: “Vamos descobrir o que Jesus prometeu sobre o Espírito Santo.”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Leia ou mostre João 14:16–17 (NVI):</a:t>
            </a:r>
          </a:p>
          <a:p>
            <a:r>
              <a:t>“E eu pedirei ao Pai, e ele lhes dará outro Consolador para estar com vocês para sempre: o Espírito da verdade.</a:t>
            </a:r>
          </a:p>
          <a:p>
            <a:r>
              <a:t>O mundo não pode recebê-lo, porque não o vê nem o conhece. Mas vocês o conhecem, pois ele vive com vocês e estará em vocês.” — João 14:16–17 (NVI)</a:t>
            </a:r>
          </a:p>
          <a:p>
            <a:r>
              <a:t>Explique que Jesus não pôde permanecer fisicamente na Terra, então enviou o Espírito para viver em nós.</a:t>
            </a:r>
          </a:p>
          <a:p>
            <a:r>
              <a:t>Destaque a explicação de Orel a Luca sobre como o Espírito continua a missão de Jesus.</a:t>
            </a:r>
          </a:p>
          <a:p>
            <a:r>
              <a:t>Reflexão: “Como podemos permitir que o Espírito viva e nos guie todos os dias?”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Orel diz a Luca que, quando Jesus ascendeu, o Espírito foi completamente derramado sobre a Terra.</a:t>
            </a:r>
          </a:p>
          <a:p>
            <a:r>
              <a:t>Enfatize: o Espírito Santo age silenciosamente, mas com poder, para atrair as pessoas a Jesus.</a:t>
            </a:r>
          </a:p>
          <a:p>
            <a:r>
              <a:t>Torne pessoal: “Cada um de nós é prova de Seu poder — Ele transforma, consola e nos guia.”</a:t>
            </a:r>
          </a:p>
          <a:p>
            <a:r>
              <a:t>Incentive os participantes a compartilhar um exemplo de quando sentiram a presença ou orientação de Deus.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Convide os participantes a ler Apocalipse 21:2 sobre a Nova Jerusalém.</a:t>
            </a:r>
          </a:p>
          <a:p>
            <a:r>
              <a:t>Conduza a atividade “Vamos Trabalhar”: desenhar ou colorir a Nova Jerusalém e escrever “Quero viver aqui.”</a:t>
            </a:r>
          </a:p>
          <a:p>
            <a:r>
              <a:t>Conclua com motivos de oração:</a:t>
            </a:r>
          </a:p>
          <a:p>
            <a:r>
              <a:t> • Para conhecer melhor o Espírito Santo e permitir que Ele seja derramado em nossas vidas.</a:t>
            </a:r>
          </a:p>
          <a:p>
            <a:r>
              <a:t> • Pela breve volta de Jesus e para vivermos com Ele para sempre.</a:t>
            </a:r>
          </a:p>
          <a:p>
            <a:r>
              <a:t>Finalize com um momento de reflexão silenciosa.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E06B2C21-0356-3A44-966D-F0D8D10C94E4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O Espírito foi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20615B4-B565-3D4C-97F4-F893E34EEFD6}"/>
              </a:ext>
            </a:extLst>
          </p:cNvPr>
          <p:cNvSpPr txBox="1"/>
          <p:nvPr/>
        </p:nvSpPr>
        <p:spPr>
          <a:xfrm>
            <a:off x="1973179" y="1818239"/>
            <a:ext cx="7756935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DESATADO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B7CB6F73-D432-E34F-86C8-AFF8D74C0907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84B86FF9-B5F7-F444-93B5-A424E81DC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123FD109-8CC0-B24B-B5B6-48267672E792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DIAS DE ORAÇÃO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A179D74D-3E2E-464C-86AF-750C2DF2AA12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 a 17 de janeiro de 2026</a:t>
              </a:r>
            </a:p>
          </p:txBody>
        </p:sp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7E2A956-FE19-F04C-9857-2D9826AEBD4E}"/>
              </a:ext>
            </a:extLst>
          </p:cNvPr>
          <p:cNvSpPr txBox="1"/>
          <p:nvPr/>
        </p:nvSpPr>
        <p:spPr>
          <a:xfrm>
            <a:off x="235400" y="462924"/>
            <a:ext cx="2148203" cy="365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Dia 1</a:t>
            </a: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429"/>
            <a:ext cx="12192000" cy="696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429"/>
            <a:ext cx="12192000" cy="696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429"/>
            <a:ext cx="12192000" cy="696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429"/>
            <a:ext cx="12192000" cy="696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429"/>
            <a:ext cx="12192000" cy="696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530</Words>
  <Application>Microsoft Macintosh PowerPoint</Application>
  <PresentationFormat>Panorámica</PresentationFormat>
  <Paragraphs>37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Britannic Bold</vt:lpstr>
      <vt:lpstr>Circular Std Black</vt:lpstr>
      <vt:lpstr>Advent Sans Logo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5</cp:revision>
  <dcterms:created xsi:type="dcterms:W3CDTF">2025-10-19T20:46:11Z</dcterms:created>
  <dcterms:modified xsi:type="dcterms:W3CDTF">2025-10-28T06:32:32Z</dcterms:modified>
</cp:coreProperties>
</file>