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Bem-vindos ao Dia 2!</a:t>
            </a:r>
          </a:p>
          <a:p>
            <a:r>
              <a:t>Ontem aprendemos como o Espírito foi derramado quando Jesus voltou ao céu.</a:t>
            </a:r>
          </a:p>
          <a:p>
            <a:r>
              <a:t>Hoje, Luca e Orel descobrem como esse mesmo Espírito dá habilidades extraordinárias.</a:t>
            </a:r>
          </a:p>
          <a:p>
            <a:r>
              <a:t>Vamos acompanhá-los em sua próxima aventura!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Luca corre por campos brilhantes, rindo.</a:t>
            </a:r>
          </a:p>
          <a:p>
            <a:r>
              <a:t>“Corremos quilômetros!”, grita. “E nem estou cansado!”</a:t>
            </a:r>
          </a:p>
          <a:p>
            <a:r>
              <a:t>Orel sorri. “Aqui, sua força é restaurada, exatamente como Deus planejou.”</a:t>
            </a:r>
          </a:p>
          <a:p>
            <a:r>
              <a:t>O céu está cheio de alegria — ninguém se cansa ou enfraquece.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Luca diminui o ritmo. “Restaurada? O que você quer dizer?”</a:t>
            </a:r>
          </a:p>
          <a:p>
            <a:r>
              <a:t>Orel explica: “Deus criou Adão e Eva perfeitos. O pecado destruiu tudo.”</a:t>
            </a:r>
          </a:p>
          <a:p>
            <a:r>
              <a:t>“Mas agora,” acrescenta, “o Espírito fez todas as coisas novas novamente.”</a:t>
            </a:r>
          </a:p>
          <a:p>
            <a:r>
              <a:t>Luca olha ao redor, maravilhado. “Então é isso que Deus queria que fôssemos!”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 jardim brilha com cores que mudam com a luz.</a:t>
            </a:r>
          </a:p>
          <a:p>
            <a:r>
              <a:t>Luca toca a parede de cristal — “Uau!”</a:t>
            </a:r>
          </a:p>
          <a:p>
            <a:r>
              <a:t>De repente, ele esbarra em alguém.</a:t>
            </a:r>
          </a:p>
          <a:p>
            <a:r>
              <a:t>O homem ri gentilmente. “Está tudo bem, pequeno.”</a:t>
            </a:r>
          </a:p>
          <a:p>
            <a:r>
              <a:t>“Luca,” diz Orel sorrindo, “este é Bezalel, cheio do Espírito de Deus há muito tempo.”</a:t>
            </a:r>
          </a:p>
          <a:p>
            <a:r>
              <a:t>“Você construiu o Tabernáculo!” exclama Luca.</a:t>
            </a:r>
          </a:p>
          <a:p>
            <a:r>
              <a:t>“Sim,” diz Bezalel, “o Espírito me deu habilidade para a obra de Deus.”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abre um tablet brilhante e lê:</a:t>
            </a:r>
          </a:p>
          <a:p>
            <a:r>
              <a:t>“Veja, escolhi Bezalel... e o enchi com o Espírito de Deus, com sabedoria, entendimento, conhecimento e todo tipo de habilidade.”</a:t>
            </a:r>
          </a:p>
          <a:p>
            <a:r>
              <a:t>“Esse sou eu,” diz Bezalel alegremente.</a:t>
            </a:r>
          </a:p>
          <a:p>
            <a:r>
              <a:t>“O Espírito me ajudou a criar beleza para Deus.”</a:t>
            </a:r>
          </a:p>
          <a:p>
            <a:r>
              <a:t>Luca sorri. “Esse mesmo Espírito pode nos ajudar também.”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O mapa de Orel brilha novamente — outro ponto vermelho aparece.</a:t>
            </a:r>
          </a:p>
          <a:p>
            <a:r>
              <a:t>Bezalel acena. “Continue descobrindo, Luca!”</a:t>
            </a:r>
          </a:p>
          <a:p>
            <a:r>
              <a:t>“Obrigado!” grita Luca.</a:t>
            </a:r>
          </a:p>
          <a:p>
            <a:r>
              <a:t>Orel sorri. “Todo dom vem do mesmo Espírito.”</a:t>
            </a:r>
          </a:p>
          <a:p>
            <a:r>
              <a:t>Os dois amigos caminham em direção à próxima aventura.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Pense nos dons que Deus lhe deu.</a:t>
            </a:r>
          </a:p>
          <a:p>
            <a:r>
              <a:t>Escreva ou desenhe-os em um cartão e agradeça a Jesus por cada um.</a:t>
            </a:r>
          </a:p>
          <a:p>
            <a:r>
              <a:t>Peça ao Espírito Santo para lhe dar novas habilidades para servir aos outros.</a:t>
            </a:r>
          </a:p>
          <a:p>
            <a:r>
              <a:t>Ore: “Espírito Santo, enche-me e ajuda-me a usar meus dons para Ti.”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9F3AC5DF-E6D2-4548-9FE0-64A8D6A60EA6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nos dá habilidades extraordinárias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C1C8850-9DFF-AD4A-84C5-199BB29E3956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O Espírito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EAEF534-9C24-544D-85C9-0F99A9191A69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331446C3-C10E-3C41-9477-6E5B4132FEAB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E2B407BE-32B6-5440-97C3-DC0C0927D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551C38B3-C8BB-5443-BF57-AE973072DA9B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DIAS DE ORAÇÃO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3FF559F7-890F-4746-A593-55C18CBD0155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 a 17 de janeiro de 2026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82B5CDE-9172-3547-9A59-3C4A2EABD9DD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Dia 2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427</Words>
  <Application>Microsoft Macintosh PowerPoint</Application>
  <PresentationFormat>Panorámica</PresentationFormat>
  <Paragraphs>40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5</cp:revision>
  <dcterms:created xsi:type="dcterms:W3CDTF">2025-10-19T20:46:11Z</dcterms:created>
  <dcterms:modified xsi:type="dcterms:W3CDTF">2025-10-28T06:33:07Z</dcterms:modified>
</cp:coreProperties>
</file>