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4!</a:t>
            </a:r>
          </a:p>
          <a:p>
            <a:r>
              <a:t>Hoje vamos descobrir como o Espírito Santo sempre nos conduz à Bíblia.</a:t>
            </a:r>
          </a:p>
          <a:p>
            <a:r>
              <a:t>Vamos seguir Luca e Orel em sua próxima aventura pelo universo!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“Segure firme!”, diz Orel enquanto eles voam pelo espaço.</a:t>
            </a:r>
          </a:p>
          <a:p>
            <a:r>
              <a:t>As estrelas brilham, as cores giram — que espetáculo!</a:t>
            </a:r>
          </a:p>
          <a:p>
            <a:r>
              <a:t>Luca observa maravilhado. “Uau! Tantos planetas!”</a:t>
            </a:r>
          </a:p>
          <a:p>
            <a:r>
              <a:t>Eles viajam mais rápido que a luz — guiados pelo Espírito de Deus.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Eles pousam suavemente em um belo vale cheio de árvores frutíferas.</a:t>
            </a:r>
          </a:p>
          <a:p>
            <a:r>
              <a:t>“Que lugar incrível!”, diz Luca, olhando ao redor.</a:t>
            </a:r>
          </a:p>
          <a:p>
            <a:r>
              <a:t>“Chegamos,” diz Orel. “Alguém especial está nos esperando.”</a:t>
            </a:r>
          </a:p>
          <a:p>
            <a:r>
              <a:t>O ar é calmo, cheio de paz e luz.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Uma voz gentil chama: “Bem-vindos, meus amigos!”</a:t>
            </a:r>
          </a:p>
          <a:p>
            <a:r>
              <a:t>Orel sorri. “Luca, este é Josué — aquele que conduziu o povo de Deus à Terra Prometida.”</a:t>
            </a:r>
          </a:p>
          <a:p>
            <a:r>
              <a:t>Os olhos de Luca se abrem. “Josué! Eu li sobre você!”</a:t>
            </a:r>
          </a:p>
          <a:p>
            <a:r>
              <a:t>Josué ri suavemente. “Apenas segui a Palavra de Deus e confiei em Seu Espírito.”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o vidro brilhante e lê Deuteronômio 34:9:</a:t>
            </a:r>
          </a:p>
          <a:p>
            <a:r>
              <a:t>“Josué, filho de Num, estava cheio do espírito de sabedoria porque Moisés havia imposto as mãos sobre ele.”</a:t>
            </a:r>
          </a:p>
          <a:p>
            <a:r>
              <a:t>Josué concorda. “Sim, o Espírito de Deus me deu coragem para liderar.”</a:t>
            </a:r>
          </a:p>
          <a:p>
            <a:r>
              <a:t>Depois, ele lê Josué 1:8–9:</a:t>
            </a:r>
          </a:p>
          <a:p>
            <a:r>
              <a:t>“Mantenha sempre este Livro da Lei nos seus lábios... Seja forte e corajoso.”</a:t>
            </a:r>
          </a:p>
          <a:p>
            <a:r>
              <a:t>“O Espírito me ensinou a estudar a Palavra de Deus todos os dias,” diz Josué com alegria.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 mapa flutuante de Orel aparece novamente — outro ponto vermelho brilha.</a:t>
            </a:r>
          </a:p>
          <a:p>
            <a:r>
              <a:t>“É hora de irmos,” diz Orel.</a:t>
            </a:r>
          </a:p>
          <a:p>
            <a:r>
              <a:t>Josué sorri. “Boa viagem, amigos! Continuem seguindo a Bíblia — ela é o seu guia!”</a:t>
            </a:r>
          </a:p>
          <a:p>
            <a:r>
              <a:t>Luca acena. “Obrigado, Josué!”</a:t>
            </a:r>
          </a:p>
          <a:p>
            <a:r>
              <a:t>Os dois amigos voam novamente entre as estrelas.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sempre nos conduz à Palavra de Deus.</a:t>
            </a:r>
          </a:p>
          <a:p>
            <a:r>
              <a:t>Vamos Trabalhar!</a:t>
            </a:r>
          </a:p>
          <a:p>
            <a:r>
              <a:t>Leia Hebreus 1:2 e desenhe sua jornada pelo universo.</a:t>
            </a:r>
          </a:p>
          <a:p>
            <a:r>
              <a:t>Escreva: “Viajarei pelo universo.”</a:t>
            </a:r>
          </a:p>
          <a:p>
            <a:r>
              <a:t>Vamos Orar!</a:t>
            </a:r>
          </a:p>
          <a:p>
            <a:r>
              <a:t>Peça ao Espírito Santo que o ajude a amar e entender a Bíblia.</a:t>
            </a:r>
          </a:p>
          <a:p>
            <a:r>
              <a:t>Ore para conhecer mais a Jesus a cada dia através de Sua Palavra.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BC196C4-EDC7-E349-A90B-CF18671F8551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leva sempre à Bíblia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EF0FD0-9F7D-4A4B-923C-9E6616EBD88B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AFADF19-EFE9-9E47-A6FC-AFA5D6D7DC80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521C058-89B1-E244-A4EF-195F51C871F0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387056C-F8E7-A841-A467-056C2EEC6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450D44A-9248-4645-8A1A-C724D0931F17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649F8BA-1740-8149-ADE3-7834E9316121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60DEEBC-6511-0543-ADCC-4295A328FAA6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4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421</Words>
  <Application>Microsoft Macintosh PowerPoint</Application>
  <PresentationFormat>Panorámica</PresentationFormat>
  <Paragraphs>40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7</cp:revision>
  <dcterms:created xsi:type="dcterms:W3CDTF">2025-10-19T20:46:11Z</dcterms:created>
  <dcterms:modified xsi:type="dcterms:W3CDTF">2025-10-28T06:34:15Z</dcterms:modified>
</cp:coreProperties>
</file>