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61" r:id="rId2"/>
    <p:sldId id="256" r:id="rId3"/>
    <p:sldId id="257" r:id="rId4"/>
    <p:sldId id="258" r:id="rId5"/>
    <p:sldId id="259" r:id="rId6"/>
    <p:sldId id="260" r:id="rId7"/>
    <p:sldId id="263" r:id="rId8"/>
    <p:sldId id="262" r:id="rId9"/>
  </p:sldIdLst>
  <p:sldSz cx="12192000" cy="6858000"/>
  <p:notesSz cx="6858000" cy="9144000"/>
  <p:embeddedFontLst>
    <p:embeddedFont>
      <p:font typeface="Advent Sans Logo" panose="020B0502040504020204" pitchFamily="3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ircular Std Black" panose="020B0604020101020102" pitchFamily="34" charset="77"/>
      <p:bold r:id="rId18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Bem-vindos ao Dia 5!</a:t>
            </a:r>
          </a:p>
          <a:p>
            <a:r>
              <a:t>Hoje veremos como o Espírito de Deus nos restaura, mesmo quando cometemos erros.</a:t>
            </a:r>
          </a:p>
          <a:p>
            <a:r>
              <a:t>Luca e Orel retornam a um lugar muito especial no céu.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“Uau!”, diz Luca. “Este lugar é incrível!”</a:t>
            </a:r>
          </a:p>
          <a:p>
            <a:r>
              <a:t>Orel sorri. “Estamos na sala do trono de Deus — o coração da Nova Jerusalém.”</a:t>
            </a:r>
          </a:p>
          <a:p>
            <a:r>
              <a:t>“Olhe, Luca — o Rio da Vida começa exatamente aqui, fluindo do Seu trono.”</a:t>
            </a:r>
          </a:p>
          <a:p>
            <a:r>
              <a:t>A luz brilha como água cristalina, enchendo tudo de paz.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Um homem vestido com um lindo manto caminha em sua direção.</a:t>
            </a:r>
          </a:p>
          <a:p>
            <a:r>
              <a:t>“Aí está você, meu amigo!”, diz Orel alegremente.</a:t>
            </a:r>
          </a:p>
          <a:p>
            <a:r>
              <a:t>“Luca, conheça o rei Davi — o pastor, músico e servo de Deus.”</a:t>
            </a:r>
          </a:p>
          <a:p>
            <a:r>
              <a:t>“Uau!”, exclama Luca. “Rei Davi! Que privilégio!”</a:t>
            </a:r>
          </a:p>
          <a:p>
            <a:r>
              <a:t>Davi sorri gentilmente. “Aqui, eu não sou rei — Jesus é o nosso único Rei.”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abre sua tela flutuante. “Davi, você poderia ler este versículo?”</a:t>
            </a:r>
          </a:p>
          <a:p>
            <a:r>
              <a:t>Davi lê 1 Samuel 16:13 (NVI):</a:t>
            </a:r>
          </a:p>
          <a:p>
            <a:r>
              <a:t>“Então Samuel pegou o chifre de azeite e o ungiu... e daquele dia em diante o Espírito do Senhor se apossou de Davi.”</a:t>
            </a:r>
          </a:p>
          <a:p>
            <a:r>
              <a:t>Davi acena. “Aquele foi o dia em que Deus me escolheu.”</a:t>
            </a:r>
          </a:p>
          <a:p>
            <a:r>
              <a:t>“O Espírito me deu sabedoria, coragem e canções para louvá-Lo.”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Os olhos de Davi se tornam suaves. “Mas cometi erros terríveis.”</a:t>
            </a:r>
          </a:p>
          <a:p>
            <a:r>
              <a:t>“Pequei. Magoei pessoas. Afei-me de Deus.”</a:t>
            </a:r>
          </a:p>
          <a:p>
            <a:r>
              <a:t>Lágrimas caem de seu rosto. “Mas o Senhor me perdoou.”</a:t>
            </a:r>
          </a:p>
          <a:p>
            <a:r>
              <a:t>“O Espírito voltou e restaurou meu coração.”</a:t>
            </a:r>
          </a:p>
          <a:p>
            <a:r>
              <a:t>Luca sussurra: “A misericórdia de Deus é incrível.”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Davi olha para o trono com um sorriso tranquilo.</a:t>
            </a:r>
          </a:p>
          <a:p>
            <a:r>
              <a:t>“Estou escrevendo canções para o coral de Deus,” diz ele.</a:t>
            </a:r>
          </a:p>
          <a:p>
            <a:r>
              <a:t>“Talvez um dia os anjos as cantem!”</a:t>
            </a:r>
          </a:p>
          <a:p>
            <a:r>
              <a:t>“Claro que cantaremos!”, responde Orel sorrindo.</a:t>
            </a:r>
          </a:p>
          <a:p>
            <a:r>
              <a:t>Luca ri. “Nunca fui bom em música ou canto...”</a:t>
            </a:r>
          </a:p>
          <a:p>
            <a:r>
              <a:t>Davi responde gentilmente: “Nunca é tarde demais para aprender — temos toda a eternidade pela frente!”</a:t>
            </a:r>
          </a:p>
          <a:p>
            <a:r>
              <a:t>A sala do trono se enche de luz e alegria.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O mapa flutuante aparece — seu ponto vermelho pisca intensamente.</a:t>
            </a:r>
          </a:p>
          <a:p>
            <a:r>
              <a:t>“Precisamos ir,” diz Orel. “Um novo lugar nos espera.”</a:t>
            </a:r>
          </a:p>
          <a:p>
            <a:r>
              <a:t>“Adeus, meus amigos,” diz Davi gentilmente. “Nunca se esqueçam — Deus restaura!”</a:t>
            </a:r>
          </a:p>
          <a:p>
            <a:r>
              <a:t>“Obrigado, Davi!”, diz Luca. “Vou me lembrar da sua história.”</a:t>
            </a:r>
          </a:p>
          <a:p>
            <a:r>
              <a:t>A luz preenche a sala do trono enquanto eles sobem para sua próxima jornada.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10254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 Espírito restaura e nos dá novos começos.</a:t>
            </a:r>
          </a:p>
          <a:p>
            <a:r>
              <a:t>Vamos Trabalhar!</a:t>
            </a:r>
          </a:p>
          <a:p>
            <a:r>
              <a:t>Se você já é batizado — participe da próxima Ceia do Senhor.</a:t>
            </a:r>
          </a:p>
          <a:p>
            <a:r>
              <a:t>Se ainda não é — converse com seu pastor ou professor sobre Jesus.</a:t>
            </a:r>
          </a:p>
          <a:p>
            <a:r>
              <a:t>Vamos Orar!</a:t>
            </a:r>
          </a:p>
          <a:p>
            <a:r>
              <a:t>Peça ao Espírito Santo para limpar seu coração e mantê-lo fiel.</a:t>
            </a:r>
          </a:p>
          <a:p>
            <a:r>
              <a:t>Agradeça a Deus por Seu perdão e amor.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44D08C0-1BA1-E742-B99C-3979030D4477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nos restaura apesar dos nossos erros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66ADEB4-6490-7D47-8794-17EC462D09F1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O Espírito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685710F-BB02-6A43-B451-8BE49C15B57B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62B7FD3-3990-0E41-9C1D-83E1B9B2A0A6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713FFFFF-2697-B04B-B45D-DD5DC6BF2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A5EDAA6C-476E-2C4C-9C63-BF91FDC290BD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DIAS DE ORAÇÃO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622F296F-E938-A442-9282-29639621EE0E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 a 17 de janeiro de 2026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AD7ED9E-8D3D-6C46-B814-304EBB6AA11E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Dia 5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1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541</Words>
  <Application>Microsoft Macintosh PowerPoint</Application>
  <PresentationFormat>Panorámica</PresentationFormat>
  <Paragraphs>49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8</cp:revision>
  <dcterms:created xsi:type="dcterms:W3CDTF">2025-10-19T20:46:11Z</dcterms:created>
  <dcterms:modified xsi:type="dcterms:W3CDTF">2025-10-28T06:34:50Z</dcterms:modified>
</cp:coreProperties>
</file>