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9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12192000" cy="6858000"/>
  <p:notesSz cx="6858000" cy="9144000"/>
  <p:embeddedFontLst>
    <p:embeddedFont>
      <p:font typeface="Advent Sans Logo" panose="020B0502040504020204" pitchFamily="3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  <p:embeddedFont>
      <p:font typeface="Circular Std Black" panose="020B0604020101020102" pitchFamily="34" charset="77"/>
      <p:bold r:id="rId17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75870-7522-A64E-8D95-125755F87836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348A5-8FA8-DD49-8150-97BE4554972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9379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Bem-vindos ao Dia 6!</a:t>
            </a:r>
          </a:p>
          <a:p>
            <a:r>
              <a:t>O Espírito derramado nos motiva a viver com saúde.</a:t>
            </a:r>
          </a:p>
          <a:p>
            <a:r>
              <a:t>Vamos seguir Luca e Orel até o Prado Celestial.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Eles chegam ao Prado Celestial — frutas, flores, borboletas, pássaros.</a:t>
            </a:r>
          </a:p>
          <a:p>
            <a:r>
              <a:t>“Aqui quase todas as variedades são plantadas e colhidas,” diz Orel, “para alimentar a Cidade Santa.”</a:t>
            </a:r>
          </a:p>
          <a:p>
            <a:r>
              <a:t>Luca ri: “Espero que o brócolis tenha um gosto bom aqui! Na Terra nós comíamos carne... mas aqui ninguém precisa disso.”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Um homem sai dos arbustos com uma túnica branca e uma borda vermelha.</a:t>
            </a:r>
          </a:p>
          <a:p>
            <a:r>
              <a:t>“A resposta é simples,” ele diz — “a dieta original de Deus eram plantas e sementes.”</a:t>
            </a:r>
          </a:p>
          <a:p>
            <a:r>
              <a:t>Orel acrescenta: “Após o dilúvio, a carne foi permitida; o limpo e o impuro foram definidos, mas o povo se desviou e sofreu as consequências.”</a:t>
            </a:r>
          </a:p>
          <a:p>
            <a:r>
              <a:t>O homem sorri: “Meu nome é João — o Batista na Terra. Aqui, todos são batizados pelo Espírito Santo!”</a:t>
            </a:r>
          </a:p>
          <a:p>
            <a:r>
              <a:t>“Adoro estar aqui, sentir o vento e estar cercado pela natureza,” acrescenta João. “Jesus era meu primo — o Cordeiro de Deus.”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Orel mostra um versículo na tela flutuante e lê Lucas 1:15 (NVI):</a:t>
            </a:r>
          </a:p>
          <a:p>
            <a:r>
              <a:t>“...pois ele será grande aos olhos do Senhor... nunca tomará vinho nem bebida fermentada, e será cheio do Espírito Santo, mesmo antes de nascer.”</a:t>
            </a:r>
          </a:p>
          <a:p>
            <a:r>
              <a:t>João sorri: “Meu pai Zacarias perdeu a voz até o dia em que nasci — ainda o provocamos por isso!”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“O Espírito foi derramado sobre mim desde o ventre,” diz João.</a:t>
            </a:r>
          </a:p>
          <a:p>
            <a:r>
              <a:t>“Minha missão foi difícil — perseguição, maus-tratos, rejeição.”</a:t>
            </a:r>
          </a:p>
          <a:p>
            <a:r>
              <a:t>“Eu perseverei porque o Espírito me ensinou a viver de forma simples e saudável.”</a:t>
            </a:r>
          </a:p>
          <a:p>
            <a:r>
              <a:t>“Subi montanhas e caminhei centenas de quilômetros levando a mensagem de Deus.”</a:t>
            </a:r>
          </a:p>
          <a:p>
            <a:r>
              <a:t>“Enfrentei até um fim trágico — mas ressuscitei com os justos e vi meu Salvador.”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t>“Agora quero aprender tudo sobre a natureza,” diz João.</a:t>
            </a:r>
          </a:p>
          <a:p>
            <a:r>
              <a:t>“Tenho curiosidade sobre como as plantas produzem flores... e como as flores se transformam em frutos.”</a:t>
            </a:r>
          </a:p>
          <a:p>
            <a:r>
              <a:t>“Estou aprendendo tanto aqui no Prado Celestial — há uma eternidade para descobrir a criação de Deus.”</a:t>
            </a:r>
          </a:p>
          <a:p>
            <a:r>
              <a:t>O ponto vermelho pisca no mapa de Orel. “É hora de irmos,” diz Orel.</a:t>
            </a:r>
          </a:p>
          <a:p>
            <a:r>
              <a:t>“Obrigado, João,” diz Luca. “Tenho certeza de que nos encontraremos novamente.”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F348A5-8FA8-DD49-8150-97BE45549721}" type="slidenum">
              <a:rPr lang="es-PE" smtClean="0"/>
              <a:t>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6351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 Espírito nos motiva a viver de forma saudável para a missão de Deus.</a:t>
            </a:r>
          </a:p>
          <a:p>
            <a:r>
              <a:t>Vamos Trabalhar!</a:t>
            </a:r>
          </a:p>
          <a:p>
            <a:r>
              <a:t>Prepare uma cesta com alimentos saudáveis para alguém necessitado; vá com seus pais ou professores; ore e compartilhe versículos sobre a fé em Jesus.</a:t>
            </a:r>
          </a:p>
          <a:p>
            <a:r>
              <a:t>Vamos Orar!</a:t>
            </a:r>
          </a:p>
          <a:p>
            <a:r>
              <a:t>Peça ao Espírito Santo que lhe dê motivação para viver com saúde.</a:t>
            </a:r>
          </a:p>
          <a:p>
            <a:r>
              <a:t>Peça-Lhe que o torne um instrumento poderoso para pregar sobre Jesus.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79ACD-DBF1-EC44-A795-17C8BA5D4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A9B090F-247A-D447-9FFC-CFFDC1BA41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6C6638-672E-684E-9BA5-005907669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DB1CB6-8894-A543-A1FF-9119D8CD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1EEAD6A-6DBA-E742-9577-EBDF0D991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8940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668931-4D12-0049-AC55-1A598643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F41A6E5-5197-B84A-9213-17FE2D88DB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0C0AA6-E8A2-514C-91B3-9CE71789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E32A9-C04F-4F4B-983C-7F7337ED2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15061-4554-8141-A262-9640431B0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4354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B76E1-9A26-7248-A666-99ECBDA5E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B598AB-CB2E-F341-A7B6-CF1D73C70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68E37C-ACF1-1140-988E-BFA7C7F7D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C4FFCF-1C1A-E34F-A89D-9CBF15C5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D3A4A09-A563-8D44-A4C0-3E5B01124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43851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7409C-EA2C-724C-945F-28C6325F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F972D-E070-6C45-BD66-E10FD3ACD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457841-0D3A-9148-902C-023906AC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9FCDF6-97A8-684C-AD4F-F3D2B3DD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7D20EC-A7DF-D349-8AB3-0D47185EB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21311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95484-DC8B-BE44-B159-E283D0CE4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1312D08-2E95-3842-9085-17EA32E14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8970EA5-F944-A443-8088-0093A47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03E48C-99AC-D641-87B4-9E88A120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6AA47D-A608-BF41-95DF-94CD94578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673961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0FD1F4-AE79-134C-AD87-F5C2654FC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3E576F-1A89-3044-97BC-89ACCAC83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67B918-0CDF-6D43-A24E-AF664EDEB6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B8E4001-35CD-CA4C-A9B6-D00C80A0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57FEA-C4C6-764A-87BE-57E9F89CC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6ADD84-2023-DA4B-A955-ED60A6527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2682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16B79-507D-E34B-9731-654222E0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D19EDEF-B034-E344-93D6-315AEB3140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EB62473-3CEF-BB4E-A863-6C492B0BD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C7813E-A54B-BD42-A537-E4347F1B3C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0C0DA6-CDE0-6045-A556-4916E7E7F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ABC5AF-7B95-0540-B12E-05131CC9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1C40462-1AC4-F946-83AB-6F7686E3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02392CD-D6F7-B447-928F-F6CB5CCD4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62655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54700-63A1-D049-BE23-4A1F16510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7F4D672-F862-6849-81BC-E7B1C1963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D5139F2-AFCB-D040-B11B-54893D8F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D85B22-BDCD-8043-B1A5-149535D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612663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504F9B7-5995-654F-BAEA-00B95A537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3E3552B-05EB-1548-BB35-FA8963A64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7B3FD35-89BF-6B4E-BA53-7CA9FDF6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23891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0A5F5BA-7F59-C447-ACAC-1DC2A322C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F47399-9DD8-EF4D-BFAB-83BF9B94F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EDA5963-270D-5047-9B34-DD41710BD1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9E38C4-2348-8840-9E19-1C6E3EAC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295262-DA01-814F-848B-BBE619555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0FD354-5105-F645-B878-3CD4427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7180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62ACA4-9DE5-5844-80B8-FB8C387B7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CE6CA1-F722-0940-B082-602D45F1C4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3D3728-1BCF-6E4A-8034-89422EF0A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F33BA5-55E2-1842-A22B-D5F339F9A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2920DCE-98BD-5E4C-9E9C-10C38074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AA934E-60E7-FB41-B1B5-F108C02CC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37718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86A786-04B5-2C40-8F18-35321E1B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3B31F7-56B1-EE44-84F3-5DC0A75A9E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8909FB-66BB-094F-8578-336CEA00F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9ADCE-69E3-E04E-8BD0-7E5B74E44A29}" type="datetimeFigureOut">
              <a:rPr lang="es-PE" smtClean="0"/>
              <a:t>28/10/25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B639AF-8482-B24D-A972-57D6D064F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DF2134-56BE-5E44-BBB7-249309CC3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727E2-D684-1E42-AD99-A98EE8418B41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6925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0B5225D-0719-0D48-AD1A-2B5B48E6F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7FCA2E6-A602-B84C-AF68-70ABEF7D7D68}"/>
              </a:ext>
            </a:extLst>
          </p:cNvPr>
          <p:cNvSpPr txBox="1"/>
          <p:nvPr/>
        </p:nvSpPr>
        <p:spPr>
          <a:xfrm>
            <a:off x="2876284" y="2167004"/>
            <a:ext cx="5877572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nos motiva a viver com saúde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86A29BC-0720-4740-AB22-41127BCF72F5}"/>
              </a:ext>
            </a:extLst>
          </p:cNvPr>
          <p:cNvSpPr txBox="1"/>
          <p:nvPr/>
        </p:nvSpPr>
        <p:spPr>
          <a:xfrm>
            <a:off x="4286371" y="874652"/>
            <a:ext cx="3130550" cy="302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2000" dirty="0">
                <a:solidFill>
                  <a:schemeClr val="tx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O Espírito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48F0F9C-CCE5-934B-8364-27AEB2AC6E54}"/>
              </a:ext>
            </a:extLst>
          </p:cNvPr>
          <p:cNvSpPr txBox="1"/>
          <p:nvPr/>
        </p:nvSpPr>
        <p:spPr>
          <a:xfrm>
            <a:off x="1973179" y="1818239"/>
            <a:ext cx="7756935" cy="495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s-PE" sz="8800" dirty="0">
                <a:solidFill>
                  <a:srgbClr val="14575A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  <a:latin typeface="Britannic Bold" panose="020B0903060703020204" pitchFamily="34" charset="77"/>
                <a:ea typeface="Advent Sans Logo" panose="020B0502040504020204" pitchFamily="34" charset="0"/>
                <a:cs typeface="Bangla MN" pitchFamily="2" charset="0"/>
              </a:rPr>
              <a:t>DESATADO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790DC9D-9C19-1C4E-8104-907E6BC9344D}"/>
              </a:ext>
            </a:extLst>
          </p:cNvPr>
          <p:cNvGrpSpPr/>
          <p:nvPr/>
        </p:nvGrpSpPr>
        <p:grpSpPr>
          <a:xfrm>
            <a:off x="10305415" y="6007634"/>
            <a:ext cx="1987550" cy="690575"/>
            <a:chOff x="2933700" y="9309100"/>
            <a:chExt cx="1987550" cy="690575"/>
          </a:xfrm>
        </p:grpSpPr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1A86CE3B-5CA3-A74D-8FD4-3EA93E91C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33700" y="9309100"/>
              <a:ext cx="1689100" cy="685800"/>
            </a:xfrm>
            <a:prstGeom prst="rect">
              <a:avLst/>
            </a:prstGeom>
          </p:spPr>
        </p:pic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B039A5B6-B806-2C4C-BA93-57824D8B5597}"/>
                </a:ext>
              </a:extLst>
            </p:cNvPr>
            <p:cNvSpPr txBox="1"/>
            <p:nvPr/>
          </p:nvSpPr>
          <p:spPr>
            <a:xfrm>
              <a:off x="3549650" y="9309100"/>
              <a:ext cx="1371600" cy="48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s-PE" dirty="0">
                  <a:solidFill>
                    <a:schemeClr val="bg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DIAS DE ORAÇÃO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30193C24-EF35-7E46-981C-70B95B79C6B7}"/>
                </a:ext>
              </a:extLst>
            </p:cNvPr>
            <p:cNvSpPr txBox="1"/>
            <p:nvPr/>
          </p:nvSpPr>
          <p:spPr>
            <a:xfrm>
              <a:off x="2933700" y="9735757"/>
              <a:ext cx="1689100" cy="2639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00"/>
                </a:lnSpc>
              </a:pPr>
              <a:r>
                <a:rPr lang="es-PE" sz="825" dirty="0">
                  <a:solidFill>
                    <a:schemeClr val="tx1"/>
                  </a:solidFill>
                  <a:latin typeface="Advent Sans Logo" panose="020B0502040504020204" pitchFamily="34" charset="0"/>
                  <a:ea typeface="Advent Sans Logo" panose="020B0502040504020204" pitchFamily="34" charset="0"/>
                  <a:cs typeface="Advent Sans Logo" panose="020B0502040504020204" pitchFamily="34" charset="0"/>
                </a:rPr>
                <a:t>7 a 17 de janeiro de 2026</a:t>
              </a:r>
            </a:p>
          </p:txBody>
        </p:sp>
      </p:grp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11870F1-E45C-3E49-A73B-5CAB56A95CAC}"/>
              </a:ext>
            </a:extLst>
          </p:cNvPr>
          <p:cNvSpPr txBox="1"/>
          <p:nvPr/>
        </p:nvSpPr>
        <p:spPr>
          <a:xfrm>
            <a:off x="235400" y="462924"/>
            <a:ext cx="2148203" cy="365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PE" sz="4000" b="1" dirty="0">
                <a:solidFill>
                  <a:schemeClr val="bg1"/>
                </a:solidFill>
                <a:effectLst/>
                <a:latin typeface="Circular Std Black" panose="020B0604020101020102" pitchFamily="34" charset="77"/>
                <a:ea typeface="Advent Sans Logo" panose="020B0502040504020204" pitchFamily="34" charset="0"/>
                <a:cs typeface="Circular Std Black" panose="020B0604020101020102" pitchFamily="34" charset="77"/>
              </a:rPr>
              <a:t>Dia 6</a:t>
            </a:r>
          </a:p>
        </p:txBody>
      </p:sp>
    </p:spTree>
    <p:extLst>
      <p:ext uri="{BB962C8B-B14F-4D97-AF65-F5344CB8AC3E}">
        <p14:creationId xmlns:p14="http://schemas.microsoft.com/office/powerpoint/2010/main" val="42597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C514A8-D4AD-CA41-AA62-467F94004F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A1B4520-E21D-3549-97B5-5F0A61243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1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6B64EA0-8B9D-C942-B58D-7E45C581CA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9" cy="696685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12A0FB-BCF4-FF4C-B29B-8B84A97596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-54428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693C5C-A50C-2046-8D93-312E9313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7D9CED4-0E2A-D547-B217-168EB215DE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-54429"/>
            <a:ext cx="12191998" cy="696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52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5E85FB5-52B3-EB4E-80BF-93997228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6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522</Words>
  <Application>Microsoft Macintosh PowerPoint</Application>
  <PresentationFormat>Panorámica</PresentationFormat>
  <Paragraphs>37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4" baseType="lpstr">
      <vt:lpstr>Britannic Bold</vt:lpstr>
      <vt:lpstr>Circular Std Black</vt:lpstr>
      <vt:lpstr>Advent Sans Logo</vt:lpstr>
      <vt:lpstr>Calibri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9</cp:revision>
  <dcterms:created xsi:type="dcterms:W3CDTF">2025-10-19T20:46:11Z</dcterms:created>
  <dcterms:modified xsi:type="dcterms:W3CDTF">2025-10-28T06:35:26Z</dcterms:modified>
</cp:coreProperties>
</file>