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60" r:id="rId6"/>
    <p:sldId id="259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5020405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ircular Std Black" panose="020B0604020101020102" pitchFamily="34" charset="77"/>
      <p:bold r:id="rId1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8!</a:t>
            </a:r>
          </a:p>
          <a:p>
            <a:r>
              <a:t>Hoje aprenderemos como o Espírito nos impulsiona a compartilhar Jesus com os outros.</a:t>
            </a:r>
          </a:p>
          <a:p>
            <a:r>
              <a:t>Luca e Orel estão prestes a conhecer um dos maiores evangelistas da Bíblia.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mapa flutuante mostra a chegada deles.</a:t>
            </a:r>
          </a:p>
          <a:p>
            <a:r>
              <a:t>“É bem aqui,” diz Orel, apontando para o Muro Sul.</a:t>
            </a:r>
          </a:p>
          <a:p>
            <a:r>
              <a:t>Luca observa o alto muro de jaspe, brilhando em cores vermelhas, amarelas e azuis.</a:t>
            </a:r>
          </a:p>
          <a:p>
            <a:r>
              <a:t>“Olhe para o muro — é incrível!”</a:t>
            </a:r>
          </a:p>
          <a:p>
            <a:r>
              <a:t>“Não apenas o muro,” diz Orel. “Olhe para os alicerces — esmeraldas, safiras, jaspe. Tantas pedras preciosas!”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 repente, um homem aparece atrás de Luca.</a:t>
            </a:r>
          </a:p>
          <a:p>
            <a:r>
              <a:t>“Você tem um bom olhar para os detalhes,” diz ele gentilmente.</a:t>
            </a:r>
          </a:p>
          <a:p>
            <a:r>
              <a:t>“Luca,” sorri Orel, “este é Filipe, o Evangelista!”</a:t>
            </a:r>
          </a:p>
          <a:p>
            <a:r>
              <a:t>“Você me assustou!”, ri Luca.</a:t>
            </a:r>
          </a:p>
          <a:p>
            <a:r>
              <a:t>“Esse é o estilo dele,” diz Orel. “Sempre faz entradas dramáticas.”</a:t>
            </a:r>
          </a:p>
          <a:p>
            <a:r>
              <a:t>“Vi vocês chegarem,” diz Filipe. “Quis surpreendê-los!”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“Lembro-me de ter lido que você foi guiado pelo Espírito Santo,” diz Luca.</a:t>
            </a:r>
          </a:p>
          <a:p>
            <a:r>
              <a:t>“De fato,” responde Filipe. “Ele me conduziu em tudo o que fiz.”</a:t>
            </a:r>
          </a:p>
          <a:p>
            <a:r>
              <a:t>“Vamos ver o que a Bíblia diz,” diz Orel, abrindo o vidro.</a:t>
            </a:r>
          </a:p>
          <a:p>
            <a:r>
              <a:t>Ele lê Atos 8:29 (NVI):</a:t>
            </a:r>
          </a:p>
          <a:p>
            <a:r>
              <a:t>“O Espírito disse a Filipe: ‘Aproxime-se daquela carruagem e acompanhe-a.’”</a:t>
            </a:r>
          </a:p>
          <a:p>
            <a:r>
              <a:t>“Sim!” diz Filipe. “O Espírito me guiou diretamente até alguém que precisava de Jesus.”</a:t>
            </a:r>
          </a:p>
          <a:p>
            <a:r>
              <a:t>“Desde que conheci Jesus, quis compartilhá-lo com todos!”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“O Espírito foi derramado sobre mim,” continua Filipe.</a:t>
            </a:r>
          </a:p>
          <a:p>
            <a:r>
              <a:t>“Ele me mostrou pessoas que buscavam a verdade.”</a:t>
            </a:r>
          </a:p>
          <a:p>
            <a:r>
              <a:t>“Aquele dia, Ele me enviou a um homem etíope que desejava conhecer Jesus.”</a:t>
            </a:r>
          </a:p>
          <a:p>
            <a:r>
              <a:t>“Ele estava confuso e voltando para casa — mas o Espírito me enviou para explicar a Palavra de Deus.”</a:t>
            </a:r>
          </a:p>
          <a:p>
            <a:r>
              <a:t>“O Espírito mudou a vida dele, e ele se tornou missionário em seu país!”</a:t>
            </a:r>
          </a:p>
          <a:p>
            <a:r>
              <a:t>Luca sorri. “Então, o Espírito realmente nos impulsiona à missão!”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“Aí está você, meu amigo Filipe!”, chama uma voz.</a:t>
            </a:r>
          </a:p>
          <a:p>
            <a:r>
              <a:t>Um homem se aproxima, sorrindo amplamente.</a:t>
            </a:r>
          </a:p>
          <a:p>
            <a:r>
              <a:t>“Este é o etíope!”, diz Filipe com alegria.</a:t>
            </a:r>
          </a:p>
          <a:p>
            <a:r>
              <a:t>“Reuni mais de 500 pessoas que aceitaram Jesus na Etiópia,” diz o homem.</a:t>
            </a:r>
          </a:p>
          <a:p>
            <a:r>
              <a:t>“Todos estão aqui no céu! Viemos agradecer a Filipe.”</a:t>
            </a:r>
          </a:p>
          <a:p>
            <a:r>
              <a:t>Luca sorri. “Que reencontro maravilhoso!”</a:t>
            </a:r>
          </a:p>
          <a:p>
            <a:r>
              <a:t>“É tudo obra do Espírito,” diz Filipe. “Ele mudou corações naquela época — e ainda o faz hoje.”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mapa flutuante de Orel aparece, mostrando um ponto vermelho brilhante à distância.</a:t>
            </a:r>
          </a:p>
          <a:p>
            <a:r>
              <a:t>“Outro destino?”, pergunta Luca.</a:t>
            </a:r>
          </a:p>
          <a:p>
            <a:r>
              <a:t>“Sim,” diz Orel. “O Espírito tem mais a nos mostrar.”</a:t>
            </a:r>
          </a:p>
          <a:p>
            <a:r>
              <a:t>“Vão, meus amigos,” diz Filipe. “Continuem compartilhando a mensagem de Deus.”</a:t>
            </a:r>
          </a:p>
          <a:p>
            <a:r>
              <a:t>“Obrigado, Filipe!”, diz Luca. “Nos veremos novamente!”</a:t>
            </a:r>
          </a:p>
          <a:p>
            <a:r>
              <a:t>A luz fica mais intensa enquanto eles acenam em despedida.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Espírito nos impulsiona a compartilhar Jesus com todos.</a:t>
            </a:r>
          </a:p>
          <a:p>
            <a:r>
              <a:t>Vamos Trabalhar!</a:t>
            </a:r>
          </a:p>
          <a:p>
            <a:r>
              <a:t>Memorize o Salmo 23 ou outro salmo, e recite-o na igreja ou na escola.</a:t>
            </a:r>
          </a:p>
          <a:p>
            <a:r>
              <a:t>Ou prepare um breve devocional para compartilhar com sua família ou amigos.</a:t>
            </a:r>
          </a:p>
          <a:p>
            <a:r>
              <a:t>Vamos Orar!</a:t>
            </a:r>
          </a:p>
          <a:p>
            <a:r>
              <a:t>Peça ao Espírito Santo que seja derramado em sua vida.</a:t>
            </a:r>
          </a:p>
          <a:p>
            <a:r>
              <a:t>Ore para que Ele o ajude a levar outros a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A17EE96-4579-2443-8FAF-DA9FC0A9FA04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impulsiona à missão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E9D64F0-CAFD-DD47-B16F-AA90D85D192E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F80C29A-849A-324D-BBFB-757704A5AFE7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61BCC36-D54D-6549-829F-D5405036D445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A13B47E-0DE4-314B-B2EA-EAFCD812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D67C3C6-687B-5A41-B056-11F7443EC370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B93A716-C309-A247-8F7C-F6FE0A40FFE6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956A8E5-DEEE-AD41-942B-A5891BDF3F2F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8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626</Words>
  <Application>Microsoft Macintosh PowerPoint</Application>
  <PresentationFormat>Panorámica</PresentationFormat>
  <Paragraphs>54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11</cp:revision>
  <dcterms:created xsi:type="dcterms:W3CDTF">2025-10-19T20:46:11Z</dcterms:created>
  <dcterms:modified xsi:type="dcterms:W3CDTF">2025-10-28T06:36:28Z</dcterms:modified>
</cp:coreProperties>
</file>