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"/>
  </p:notesMasterIdLst>
  <p:sldIdLst>
    <p:sldId id="261" r:id="rId2"/>
    <p:sldId id="256" r:id="rId3"/>
    <p:sldId id="257" r:id="rId4"/>
    <p:sldId id="258" r:id="rId5"/>
    <p:sldId id="260" r:id="rId6"/>
    <p:sldId id="259" r:id="rId7"/>
    <p:sldId id="262" r:id="rId8"/>
  </p:sldIdLst>
  <p:sldSz cx="12192000" cy="6858000"/>
  <p:notesSz cx="6858000" cy="9144000"/>
  <p:embeddedFontLst>
    <p:embeddedFont>
      <p:font typeface="Advent Sans Logo" panose="020B0502040504020204" pitchFamily="3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Circular Std Black" panose="020B0604020101020102" pitchFamily="34" charset="77"/>
      <p:bold r:id="rId17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Bem-vindos ao Dia 9!</a:t>
            </a:r>
          </a:p>
          <a:p>
            <a:r>
              <a:t>Hoje, Luca e Orel conhecerão alguém que entendeu o poder do Espírito — Paulo.</a:t>
            </a:r>
          </a:p>
          <a:p>
            <a:r>
              <a:t>O Espírito nos torna filhos de Deus. Vamos ver como!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“Bem-vindos à Praça Central da Nova Jerusalém,” diz Orel.</a:t>
            </a:r>
          </a:p>
          <a:p>
            <a:r>
              <a:t>“Uau!” exclama Luca. “Olhe para aquelas fontes — são lindas!”</a:t>
            </a:r>
          </a:p>
          <a:p>
            <a:r>
              <a:t>Ele corre até uma em forma de flor, brincando com alegria.</a:t>
            </a:r>
          </a:p>
          <a:p>
            <a:r>
              <a:t>“Há tantas pessoas aqui,” diz Luca. “E ali — um anfiteatro!”</a:t>
            </a:r>
          </a:p>
          <a:p>
            <a:r>
              <a:t>“Precisamos ir até lá,” diz Orel. “Uma grande mensagem está terminando.”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Milhares de redimidos cantam louvores que ecoam pela praça.</a:t>
            </a:r>
          </a:p>
          <a:p>
            <a:r>
              <a:t>“Devem haver milhões aqui!” diz Luca, maravilhado.</a:t>
            </a:r>
          </a:p>
          <a:p>
            <a:r>
              <a:t>O orador desce do palco — Orel acena. “Paulo! Espere!”</a:t>
            </a:r>
          </a:p>
          <a:p>
            <a:r>
              <a:t>Paulo se vira, sorrindo. “Orel e Luca — são mesmo vocês?”</a:t>
            </a:r>
          </a:p>
          <a:p>
            <a:r>
              <a:t>“Você nos conhece?” pergunta Luca.</a:t>
            </a:r>
          </a:p>
          <a:p>
            <a:r>
              <a:t>“Claro,” ri Paulo. “Estêvão me contou sobre as visitas de vocês.”</a:t>
            </a:r>
          </a:p>
          <a:p>
            <a:r>
              <a:t>“Você é incrível, Paulo!” diz Luca.</a:t>
            </a:r>
          </a:p>
          <a:p>
            <a:r>
              <a:t>“Toda a glória é de Jesus,” responde Paulo. “Eu fui apenas o Seu soldado.”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Orel abre o vidro brilhante. “Vamos ler algo que você escreveu, Paulo.”</a:t>
            </a:r>
          </a:p>
          <a:p>
            <a:r>
              <a:t>Ele lê Romanos 8:14 (NVI):</a:t>
            </a:r>
          </a:p>
          <a:p>
            <a:r>
              <a:t>“Pois todos os que são guiados pelo Espírito de Deus são filhos de Deus.”</a:t>
            </a:r>
          </a:p>
          <a:p>
            <a:r>
              <a:t>“Paulo,” pergunta Luca, “como o Espírito nos torna filhos de Deus?”</a:t>
            </a:r>
          </a:p>
          <a:p>
            <a:r>
              <a:t>Paulo sorri. “Quando aceitamos Jesus, somos batizados e o seguimos, o Espírito enche nossos corações.</a:t>
            </a:r>
          </a:p>
          <a:p>
            <a:r>
              <a:t>Ele nos transforma e nos torna parte da família de Deus.”</a:t>
            </a:r>
          </a:p>
          <a:p>
            <a:r>
              <a:t>“É por isso que todos estamos aqui!” diz Orel alegremente.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“Então,” diz Luca, “eu fui adotado por Deus através do Seu Espírito?”</a:t>
            </a:r>
          </a:p>
          <a:p>
            <a:r>
              <a:t>“Exatamente,” responde Paulo. “Até eu fui adotado.”</a:t>
            </a:r>
          </a:p>
          <a:p>
            <a:r>
              <a:t>“Se Jesus não tivesse me parado no caminho de Damasco, eu ainda estaria perdido.”</a:t>
            </a:r>
          </a:p>
          <a:p>
            <a:r>
              <a:t>“Mas o Espírito mudou tudo — Ele me deu um novo coração e uma nova missão.”</a:t>
            </a:r>
          </a:p>
          <a:p>
            <a:r>
              <a:t>“Que milagre!” diz Orel. “O Espírito realmente nos faz novos.”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“Obrigado, Paulo,” diz Orel. “Suas palavras nos inspiram.”</a:t>
            </a:r>
          </a:p>
          <a:p>
            <a:r>
              <a:t>“O dever me chama,” diz Paulo com um sorriso, enquanto alguns redimidos o chamam de volta.</a:t>
            </a:r>
          </a:p>
          <a:p>
            <a:r>
              <a:t>“Conversaremos novamente em breve!” diz Luca.</a:t>
            </a:r>
          </a:p>
          <a:p>
            <a:r>
              <a:t>“Vão em paz,” diz Paulo. “Nunca se esqueçam — o Espírito nos torna parte da família de Deus.”</a:t>
            </a:r>
          </a:p>
          <a:p>
            <a:r>
              <a:t>Paulo caminha de volta ao anfiteatro enquanto cânticos se elevam pela praça.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 Espírito nos torna filhos de Deus.</a:t>
            </a:r>
          </a:p>
          <a:p>
            <a:r>
              <a:t>Vamos Trabalhar!</a:t>
            </a:r>
          </a:p>
          <a:p>
            <a:r>
              <a:t>Colora um desenho de Paulo pregando na Nova Jerusalém.</a:t>
            </a:r>
          </a:p>
          <a:p>
            <a:r>
              <a:t>Na caixa, escreva: “No céu, encontrarei meus personagens bíblicos favoritos.”</a:t>
            </a:r>
          </a:p>
          <a:p>
            <a:r>
              <a:t>Vamos Orar!</a:t>
            </a:r>
          </a:p>
          <a:p>
            <a:r>
              <a:t>Agradeça ao Espírito por torná-lo parte da família de Deus.</a:t>
            </a:r>
          </a:p>
          <a:p>
            <a:r>
              <a:t>Peça a Ele que o ajude a viver como um filho fiel de Jesus.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14D8C32F-A21C-D74B-8A21-6D45AA5C7671}"/>
              </a:ext>
            </a:extLst>
          </p:cNvPr>
          <p:cNvSpPr txBox="1"/>
          <p:nvPr/>
        </p:nvSpPr>
        <p:spPr>
          <a:xfrm>
            <a:off x="2876284" y="2167004"/>
            <a:ext cx="5877572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nos faz filhos de Deus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6D1D80E-5392-A544-8256-B486A5BDD4C2}"/>
              </a:ext>
            </a:extLst>
          </p:cNvPr>
          <p:cNvSpPr txBox="1"/>
          <p:nvPr/>
        </p:nvSpPr>
        <p:spPr>
          <a:xfrm>
            <a:off x="4286371" y="874652"/>
            <a:ext cx="3130550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O Espírito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548412F-0C93-4F43-9BAF-9E78CAD356C2}"/>
              </a:ext>
            </a:extLst>
          </p:cNvPr>
          <p:cNvSpPr txBox="1"/>
          <p:nvPr/>
        </p:nvSpPr>
        <p:spPr>
          <a:xfrm>
            <a:off x="1973179" y="1818239"/>
            <a:ext cx="7756935" cy="49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88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DESATADO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0A538E1F-61FD-1541-9CE3-43AB5B4AAC28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4AAD296D-7518-944A-810B-D4EEDDEA7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E770FE18-0C15-8F49-B8E1-D717013AE322}"/>
                </a:ext>
              </a:extLst>
            </p:cNvPr>
            <p:cNvSpPr txBox="1"/>
            <p:nvPr/>
          </p:nvSpPr>
          <p:spPr>
            <a:xfrm>
              <a:off x="3549650" y="9309100"/>
              <a:ext cx="1371600" cy="48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DIAS DE ORAÇÃO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EC9A3811-AE15-D542-9B04-B65B107FA182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7 a 17 de janeiro de 2026</a:t>
              </a:r>
            </a:p>
          </p:txBody>
        </p:sp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45C5A45-236D-EA44-9B2D-F4687785BF4F}"/>
              </a:ext>
            </a:extLst>
          </p:cNvPr>
          <p:cNvSpPr txBox="1"/>
          <p:nvPr/>
        </p:nvSpPr>
        <p:spPr>
          <a:xfrm>
            <a:off x="235400" y="462924"/>
            <a:ext cx="2148203" cy="365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effectLst/>
                <a:latin typeface="Circular Std Black" panose="020B0604020101020102" pitchFamily="34" charset="77"/>
                <a:ea typeface="Advent Sans Logo" panose="020B0502040504020204" pitchFamily="34" charset="0"/>
                <a:cs typeface="Circular Std Black" panose="020B0604020101020102" pitchFamily="34" charset="77"/>
              </a:rPr>
              <a:t>Dia 9</a:t>
            </a:r>
          </a:p>
        </p:txBody>
      </p: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9369332-2A45-7040-84DF-D59552E5E2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" y="0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D12A0FB-BCF4-FF4C-B29B-8B84A97596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B12A2BF-A6C5-1B4F-86AC-98491EB473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61" b="3063"/>
          <a:stretch/>
        </p:blipFill>
        <p:spPr>
          <a:xfrm>
            <a:off x="-414526" y="-125066"/>
            <a:ext cx="13021054" cy="699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552</Words>
  <Application>Microsoft Macintosh PowerPoint</Application>
  <PresentationFormat>Panorámica</PresentationFormat>
  <Paragraphs>47</Paragraphs>
  <Slides>7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Britannic Bold</vt:lpstr>
      <vt:lpstr>Circular Std Black</vt:lpstr>
      <vt:lpstr>Advent Sans Logo</vt:lpstr>
      <vt:lpstr>Calibri</vt:lpstr>
      <vt:lpstr>Arial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12</cp:revision>
  <dcterms:created xsi:type="dcterms:W3CDTF">2025-10-19T20:46:11Z</dcterms:created>
  <dcterms:modified xsi:type="dcterms:W3CDTF">2025-10-28T06:37:07Z</dcterms:modified>
</cp:coreProperties>
</file>