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embeddedFontLst>
    <p:embeddedFont>
      <p:font typeface="Advent Sans Logo" panose="020B0502040504020204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ircular Std Black" panose="020B0604020101020102" pitchFamily="34" charset="77"/>
      <p:bold r:id="rId17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Da una cálida bienvenida a todos e introduce el tema del día.</a:t>
            </a:r>
          </a:p>
          <a:p>
            <a:r>
              <a:t>Explica que el enfoque de esta semana es comprender cómo el Espíritu Santo fue desatado después de la ascensión de Jesús.</a:t>
            </a:r>
          </a:p>
          <a:p>
            <a:r>
              <a:t>Presenta a los personajes de la historia —Luca y Orel— e invita a la audiencia a imaginarse dentro de la historia.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Describe la visión inicial: trompetas resonantes, la tierra temblando y los redimidos levantándose de sus tumbas.</a:t>
            </a:r>
          </a:p>
          <a:p>
            <a:r>
              <a:t>Enfatiza la alegría y asombro abrumadores: este es el momento del regreso de Jesús.</a:t>
            </a:r>
          </a:p>
          <a:p>
            <a:r>
              <a:t>Anima a la audiencia a imaginar que están allí, llenos de luz y paz.</a:t>
            </a:r>
          </a:p>
          <a:p>
            <a:r>
              <a:t>Transición: “Entre los que brillaban de gozo estaba un niño llamado Luca…”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Presenta a Orel como el ángel que ha cuidado de Luca durante ocho años.</a:t>
            </a:r>
          </a:p>
          <a:p>
            <a:r>
              <a:t>Explica el significado del nombre Orel: “Luz de Dios.”</a:t>
            </a:r>
          </a:p>
          <a:p>
            <a:r>
              <a:t>Resalta su alegre reencuentro y la misión de Orel de enseñar a Luca sobre el Espíritu Santo.</a:t>
            </a:r>
          </a:p>
          <a:p>
            <a:r>
              <a:t>Pregunta para reflexión: “¿Cómo ha enviado Dios luz y guía a tu vida?”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Describe el momento emotivo en que Luca se encuentra con Jesús.</a:t>
            </a:r>
          </a:p>
          <a:p>
            <a:r>
              <a:t>Enfatiza las palabras de amor y gratitud de Jesús: “Todo lo hice por ti.”</a:t>
            </a:r>
          </a:p>
          <a:p>
            <a:r>
              <a:t>Mensaje clave: Jesús reconoce que Luca creyó porque el Espíritu Santo obró en su corazón.</a:t>
            </a:r>
          </a:p>
          <a:p>
            <a:r>
              <a:t>Transición a: “Descubramos lo que Jesús prometió acerca del Espíritu Santo.”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Lee o muestra Juan 14:16–17 (NVI):</a:t>
            </a:r>
          </a:p>
          <a:p>
            <a:r>
              <a:t>“Y yo le pediré al Padre, y él les dará otro Consolador para que los acompañe siempre: el Espíritu de verdad.</a:t>
            </a:r>
          </a:p>
          <a:p>
            <a:r>
              <a:t>El mundo no puede aceptarlo porque no lo ve ni lo conoce. Pero ustedes sí lo conocen, porque vive con ustedes y estará en ustedes.” — Juan 14:16–17 (NVI)</a:t>
            </a:r>
          </a:p>
          <a:p>
            <a:r>
              <a:t>Explica que Jesús no podía permanecer físicamente en la Tierra, así que envió al Espíritu para vivir en nosotros.</a:t>
            </a:r>
          </a:p>
          <a:p>
            <a:r>
              <a:t>Destaca la explicación de Orel a Luca sobre cómo el Espíritu continúa la misión de Jesús.</a:t>
            </a:r>
          </a:p>
          <a:p>
            <a:r>
              <a:t>Reflexión: “¿Cómo podemos permitir que el Espíritu viva y nos guíe cada día?”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Orel le dice a Luca que cuando Jesús ascendió, el Espíritu fue completamente desatado sobre la Tierra.</a:t>
            </a:r>
          </a:p>
          <a:p>
            <a:r>
              <a:t>Enfatiza: el Espíritu Santo actúa en silencio pero con poder para atraer a las personas hacia Jesús.</a:t>
            </a:r>
          </a:p>
          <a:p>
            <a:r>
              <a:t>Hazlo personal: “Cada uno de nosotros es prueba de Su poder: Él transforma, consuela y nos guía.”</a:t>
            </a:r>
          </a:p>
          <a:p>
            <a:r>
              <a:t>Anima a los participantes a compartir un ejemplo de cuando sintieron la presencia o guía de Dios.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Invita a los participantes a leer Apocalipsis 21:2 acerca de la Nueva Jerusalén.</a:t>
            </a:r>
          </a:p>
          <a:p>
            <a:r>
              <a:t>Guía la actividad “Manos a la obra”: dibujar o colorear la Nueva Jerusalén y escribir “Quiero vivir aquí.”</a:t>
            </a:r>
          </a:p>
          <a:p>
            <a:r>
              <a:t>Concluye con motivos de oración:</a:t>
            </a:r>
          </a:p>
          <a:p>
            <a:r>
              <a:t> • Para conocer mejor al Espíritu Santo y permitir que sea desatado en nuestras vidas.</a:t>
            </a:r>
          </a:p>
          <a:p>
            <a:r>
              <a:t> • Por el pronto regreso de Jesús y para que vivamos con Él para siempre.</a:t>
            </a:r>
          </a:p>
          <a:p>
            <a:r>
              <a:t>Finaliza con un momento de reflexión en silencio.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30603C-2D1C-3F4D-B8F1-6144AFA676F1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El Espíritu fue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9BA140-4311-464D-A3DE-D899131FD81F}"/>
              </a:ext>
            </a:extLst>
          </p:cNvPr>
          <p:cNvSpPr txBox="1"/>
          <p:nvPr/>
        </p:nvSpPr>
        <p:spPr>
          <a:xfrm>
            <a:off x="1973179" y="1818239"/>
            <a:ext cx="7756935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DESATADO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51C3EFCA-DFC1-634F-BBE7-C56CB46E03B2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07B8980-FBDA-F74D-831B-BDF6BA647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A67599A-667B-AA4E-A273-076A4576C635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DÍAS DE ORACIÓN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507D7E2-F4AD-F040-B72F-57C14CD06538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7-17 de enero de 2026</a:t>
              </a: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4D2D737-6B5A-E144-B50B-3906C544C406}"/>
              </a:ext>
            </a:extLst>
          </p:cNvPr>
          <p:cNvSpPr txBox="1"/>
          <p:nvPr/>
        </p:nvSpPr>
        <p:spPr>
          <a:xfrm>
            <a:off x="235400" y="462924"/>
            <a:ext cx="2148203" cy="365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Día 1</a:t>
            </a: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429"/>
            <a:ext cx="12192000" cy="696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429"/>
            <a:ext cx="12192000" cy="696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429"/>
            <a:ext cx="12192000" cy="696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429"/>
            <a:ext cx="12192000" cy="696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429"/>
            <a:ext cx="12192000" cy="696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545</Words>
  <Application>Microsoft Macintosh PowerPoint</Application>
  <PresentationFormat>Panorámica</PresentationFormat>
  <Paragraphs>37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Britannic Bold</vt:lpstr>
      <vt:lpstr>Circular Std Black</vt:lpstr>
      <vt:lpstr>Advent Sans Logo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5</cp:revision>
  <dcterms:created xsi:type="dcterms:W3CDTF">2025-10-19T20:46:11Z</dcterms:created>
  <dcterms:modified xsi:type="dcterms:W3CDTF">2025-10-28T06:21:36Z</dcterms:modified>
</cp:coreProperties>
</file>