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¡Bienvenidos al Día 2!</a:t>
            </a:r>
          </a:p>
          <a:p>
            <a:r>
              <a:t>Ayer aprendimos cómo el Espíritu fue desatado cuando Jesús regresó al cielo.</a:t>
            </a:r>
          </a:p>
          <a:p>
            <a:r>
              <a:t>Hoy, Luca y Orel descubren cómo ese mismo Espíritu da habilidades extraordinarias.</a:t>
            </a:r>
          </a:p>
          <a:p>
            <a:r>
              <a:t>¡Acompañémoslos en su próxima aventura!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corre por campos resplandecientes, riendo.</a:t>
            </a:r>
          </a:p>
          <a:p>
            <a:r>
              <a:t>“¡Hemos corrido kilómetros!”, grita. “¡Y ni siquiera estoy cansado!”</a:t>
            </a:r>
          </a:p>
          <a:p>
            <a:r>
              <a:t>Orel sonríe. “Aquí, tu fuerza se restaura, tal como Dios lo planeó.”</a:t>
            </a:r>
          </a:p>
          <a:p>
            <a:r>
              <a:t>El cielo está lleno de alegría: nadie se cansa ni se debilita.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disminuye la velocidad. “¿Restaurada? ¿Qué quieres decir?”</a:t>
            </a:r>
          </a:p>
          <a:p>
            <a:r>
              <a:t>Orel explica: “Dios creó a Adán y Eva perfectos. El pecado dañó todo.”</a:t>
            </a:r>
          </a:p>
          <a:p>
            <a:r>
              <a:t>“Pero ahora,” añade, “el Espíritu ha hecho nuevas todas las cosas.”</a:t>
            </a:r>
          </a:p>
          <a:p>
            <a:r>
              <a:t>Luca mira a su alrededor, asombrado. “¡Así es como Dios quería que fuéramos!”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jardín brilla con colores que cambian con la luz.</a:t>
            </a:r>
          </a:p>
          <a:p>
            <a:r>
              <a:t>Luca toca el muro de cristal —“¡Guau!”</a:t>
            </a:r>
          </a:p>
          <a:p>
            <a:r>
              <a:t>De repente, choca con alguien.</a:t>
            </a:r>
          </a:p>
          <a:p>
            <a:r>
              <a:t>El hombre ríe amablemente. “Está bien, pequeño.”</a:t>
            </a:r>
          </a:p>
          <a:p>
            <a:r>
              <a:t>“Luca,” dice Orel sonriendo, “este es Bezalel, lleno del Espíritu de Dios hace mucho tiempo.”</a:t>
            </a:r>
          </a:p>
          <a:p>
            <a:r>
              <a:t>“¡Tú construiste el Tabernáculo!” exclama Luca.</a:t>
            </a:r>
          </a:p>
          <a:p>
            <a:r>
              <a:t>“Sí,” dice Bezalel, “el Espíritu me dio habilidad para la obra de Dios.”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una tableta resplandeciente y lee:</a:t>
            </a:r>
          </a:p>
          <a:p>
            <a:r>
              <a:t>“Mira, he escogido a Bezalel… y lo he llenado del Espíritu de Dios, con sabiduría, inteligencia, conocimiento y toda clase de habilidades.”</a:t>
            </a:r>
          </a:p>
          <a:p>
            <a:r>
              <a:t>“Ese soy yo,” dice Bezalel con alegría.</a:t>
            </a:r>
          </a:p>
          <a:p>
            <a:r>
              <a:t>“El Espíritu me ayudó a crear belleza para Dios.”</a:t>
            </a:r>
          </a:p>
          <a:p>
            <a:r>
              <a:t>Luca sonríe. “Ese mismo Espíritu puede ayudarnos a nosotros también.”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El mapa de Orel vuelve a brillar: aparece otro punto rojo.</a:t>
            </a:r>
          </a:p>
          <a:p>
            <a:r>
              <a:t>Bezalel saluda con la mano. “¡Sigue descubriendo, Luca!”</a:t>
            </a:r>
          </a:p>
          <a:p>
            <a:r>
              <a:t>“¡Gracias!” grita Luca.</a:t>
            </a:r>
          </a:p>
          <a:p>
            <a:r>
              <a:t>Orel sonríe. “Todo don proviene del mismo Espíritu.”</a:t>
            </a:r>
          </a:p>
          <a:p>
            <a:r>
              <a:t>Los dos amigos caminan hacia su próxima aventura.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Piensa en los dones que Dios te ha dado.</a:t>
            </a:r>
          </a:p>
          <a:p>
            <a:r>
              <a:t>Escríbelos o dibújalos en una tarjeta y agradece a Jesús por cada uno.</a:t>
            </a:r>
          </a:p>
          <a:p>
            <a:r>
              <a:t>Pide al Espíritu Santo que te dé nuevas habilidades para servir a los demás.</a:t>
            </a:r>
          </a:p>
          <a:p>
            <a:r>
              <a:t>Ora: “Espíritu Santo, lléname y ayúdame a usar mis dones para Ti.”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da habilidades extraordinarias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701A9F7-0201-E245-A0A9-6CEF9B105317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El Espíritu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741D77-EE51-3942-B0F4-5E0486148128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05AFEC8-D117-B844-9A69-E4B098776F09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3B3F109-3342-F24E-8CAE-0EAD23420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B8C1E93-59E0-3E4E-9CC6-53BA5B9373C8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DÍAS DE ORACIÓN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9F1C5F3-8031-4B41-9138-533BDA0E9C70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de enero de 2026</a:t>
              </a: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6961504-F8BF-124D-B8C5-64F73B19C02A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Día 2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437</Words>
  <Application>Microsoft Macintosh PowerPoint</Application>
  <PresentationFormat>Panorámica</PresentationFormat>
  <Paragraphs>40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5</cp:revision>
  <dcterms:created xsi:type="dcterms:W3CDTF">2025-10-19T20:46:11Z</dcterms:created>
  <dcterms:modified xsi:type="dcterms:W3CDTF">2025-10-28T06:22:47Z</dcterms:modified>
</cp:coreProperties>
</file>