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3!</a:t>
            </a:r>
          </a:p>
          <a:p>
            <a:r>
              <a:t>Ayer, Luca conoció a Bezalel y aprendió cómo el Espíritu da habilidades.</a:t>
            </a:r>
          </a:p>
          <a:p>
            <a:r>
              <a:t>Hoy descubrirá cómo el Espíritu equipa al pueblo de Dios para liderar.</a:t>
            </a:r>
          </a:p>
          <a:p>
            <a:r>
              <a:t>¡Veamos qué sucede a continuación!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punto rojo del mapa se detiene cerca de un río resplandeciente.</a:t>
            </a:r>
          </a:p>
          <a:p>
            <a:r>
              <a:t>“¿Qué es este lugar?”, pregunta Luca.</a:t>
            </a:r>
          </a:p>
          <a:p>
            <a:r>
              <a:t>“Este,” dice Orel, “es el Agua de Vida — ¡fluye desde el trono de Dios!”</a:t>
            </a:r>
          </a:p>
          <a:p>
            <a:r>
              <a:t>Leones y corderos juegan juntos.</a:t>
            </a:r>
          </a:p>
          <a:p>
            <a:r>
              <a:t>Luca corre a abrazar a una jirafa que come fruta.</a:t>
            </a:r>
          </a:p>
          <a:p>
            <a:r>
              <a:t>¡El cielo está lleno de paz y alegría!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¡La larga lengua de la jirafa cubre la cabeza de Luca de baba!</a:t>
            </a:r>
          </a:p>
          <a:p>
            <a:r>
              <a:t>Orel se ríe y le ofrece un paño, pero una voz dice: “¡Lo que necesita es un baño en el río!”</a:t>
            </a:r>
          </a:p>
          <a:p>
            <a:r>
              <a:t>Luca se da vuelta y ve a un hombre con una sonrisa amable y un rostro resplandeciente.</a:t>
            </a:r>
          </a:p>
          <a:p>
            <a:r>
              <a:t>“Estás frente a Moisés,” dice Orel.</a:t>
            </a:r>
          </a:p>
          <a:p>
            <a:r>
              <a:t>Moisés ríe, “Ven, lávate en el río.”</a:t>
            </a:r>
          </a:p>
          <a:p>
            <a:r>
              <a:t>Luca se arrodilla — el agua cristalina y fresca corre entre sus manos.</a:t>
            </a:r>
          </a:p>
          <a:p>
            <a:r>
              <a:t>“¡Guau! ¡Qué refrescante!” dice con alegría.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abre su pantalla de vidrio flotante.</a:t>
            </a:r>
          </a:p>
          <a:p>
            <a:r>
              <a:t>“Luca, hay algo que debes leer,” dice.</a:t>
            </a:r>
          </a:p>
          <a:p>
            <a:r>
              <a:t>Juntos leen Números 11:16–17 (NVI):</a:t>
            </a:r>
          </a:p>
          <a:p>
            <a:r>
              <a:t>“El Señor le dijo a Moisés: ‘Tráeme a setenta de los ancianos de Israel... Tomaré parte del poder del Espíritu que está en ti y lo pondré en ellos.’”</a:t>
            </a:r>
          </a:p>
          <a:p>
            <a:r>
              <a:t>Moisés asiente. “Sí, recuerdo haber escrito eso. Dios cumplió Su promesa.”</a:t>
            </a:r>
          </a:p>
          <a:p>
            <a:r>
              <a:t>Luca escucha con asombro: ¡Dios compartió Su Espíritu para ayudar a Su pueblo a liderar!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Moisés sonríe. “No era especial, Luca. Solo era un hombre que trataba de obedecer a Dios.”</a:t>
            </a:r>
          </a:p>
          <a:p>
            <a:r>
              <a:t>“Tuve miedo,” continúa, “pero el Espíritu me dio fuerza para liderar.”</a:t>
            </a:r>
          </a:p>
          <a:p>
            <a:r>
              <a:t>“Él me guió por el desierto, dio alimento y agua, y escogió ayudantes para compartir la carga.”</a:t>
            </a:r>
          </a:p>
          <a:p>
            <a:r>
              <a:t>“¡El Espíritu de Dios equipa a los líderes para hacer Su obra!”</a:t>
            </a:r>
          </a:p>
          <a:p>
            <a:r>
              <a:t>Los ojos de Luca brillan. “Quiero liderar así — con la ayuda del Espíritu Santo.”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El mapa flotante de Orel aparece de nuevo — esta vez con esferas brillantes y un punto rojo a lo lejos.</a:t>
            </a:r>
          </a:p>
          <a:p>
            <a:r>
              <a:t>“¿Vamos a otro planeta?”, pregunta Luca emocionado.</a:t>
            </a:r>
          </a:p>
          <a:p>
            <a:r>
              <a:t>Moisés sonríe, “El universo de Dios está lleno de maravillas. Sigue aprendiendo, pequeño.”</a:t>
            </a:r>
          </a:p>
          <a:p>
            <a:r>
              <a:t>Orel dice, “Ven, Luca, es hora de irnos.”</a:t>
            </a:r>
          </a:p>
          <a:p>
            <a:r>
              <a:t>Se despiden con la mano. “¡Hasta pronto, Moisés!”</a:t>
            </a:r>
          </a:p>
          <a:p>
            <a:r>
              <a:t>La luz a su alrededor brilla más mientras parten.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Espíritu da sabiduría para liderar, valentía para guiar y amor para servir.</a:t>
            </a:r>
          </a:p>
          <a:p>
            <a:r>
              <a:t>¡Manos a la obra!</a:t>
            </a:r>
          </a:p>
          <a:p>
            <a:r>
              <a:t>Dibuja una escena de la vida de Moisés — como el Mar Rojo o el maná del cielo.</a:t>
            </a:r>
          </a:p>
          <a:p>
            <a:r>
              <a:t>Escribe un mensaje corto para tu pastor o líder de iglesia, prometiendo orar por él.</a:t>
            </a:r>
          </a:p>
          <a:p>
            <a:r>
              <a:t>¡Oremos!</a:t>
            </a:r>
          </a:p>
          <a:p>
            <a:r>
              <a:t>Pide al Espíritu que te haga un líder fiel para Jesús.</a:t>
            </a:r>
          </a:p>
          <a:p>
            <a:r>
              <a:t>Ora por tus líderes para que estén llenos del Espíritu Santo.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F044733-1C37-3240-AE94-FA3D0446BFD1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capacita para liderar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E9D221F-AF1D-6A4F-B5C7-A56C3C059CCB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9D91B44-FEFF-A34D-99D6-11724EC679EC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1DAC985-04BD-6340-805E-1A5D57ED7539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D9204517-DFF7-E848-947F-AB8EA0BE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27D70F63-AD11-CD40-820C-9AD459113CE8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162621CA-FBDF-E940-BD27-5F1E6EDA9940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A74EC4F-CE33-ED42-A285-9058DF719F2F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3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584</Words>
  <Application>Microsoft Macintosh PowerPoint</Application>
  <PresentationFormat>Panorámica</PresentationFormat>
  <Paragraphs>48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6</cp:revision>
  <dcterms:created xsi:type="dcterms:W3CDTF">2025-10-19T20:46:11Z</dcterms:created>
  <dcterms:modified xsi:type="dcterms:W3CDTF">2025-10-28T06:23:32Z</dcterms:modified>
</cp:coreProperties>
</file>