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4!</a:t>
            </a:r>
          </a:p>
          <a:p>
            <a:r>
              <a:t>Hoy descubriremos cómo el Espíritu Santo siempre nos guía hacia la Biblia.</a:t>
            </a:r>
          </a:p>
          <a:p>
            <a:r>
              <a:t>¡Sigamos a Luca y Orel en su próxima aventura a través del universo!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“¡Agárrate fuerte!”, dice Orel mientras vuelan por el espacio.</a:t>
            </a:r>
          </a:p>
          <a:p>
            <a:r>
              <a:t>Las estrellas brillan, los colores giran — ¡qué vista tan maravillosa!</a:t>
            </a:r>
          </a:p>
          <a:p>
            <a:r>
              <a:t>Luca observa con asombro. “¡Guau! ¡Cuántos planetas!”</a:t>
            </a:r>
          </a:p>
          <a:p>
            <a:r>
              <a:t>Viajan más rápido que la luz — guiados por el Espíritu de Dios.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Aterrizan suavemente en un hermoso valle lleno de árboles frutales.</a:t>
            </a:r>
          </a:p>
          <a:p>
            <a:r>
              <a:t>“¡Qué lugar tan increíble!”, dice Luca, mirando a su alrededor.</a:t>
            </a:r>
          </a:p>
          <a:p>
            <a:r>
              <a:t>“Hemos llegado,” dice Orel. “Alguien especial nos está esperando.”</a:t>
            </a:r>
          </a:p>
          <a:p>
            <a:r>
              <a:t>El aire es tranquilo, lleno de paz y luz.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Una voz amable dice: “¡Bienvenidos, mis amigos!”</a:t>
            </a:r>
          </a:p>
          <a:p>
            <a:r>
              <a:t>Orel sonríe. “Luca, este es Josué — el que guió al pueblo de Dios a la Tierra Prometida.”</a:t>
            </a:r>
          </a:p>
          <a:p>
            <a:r>
              <a:t>Los ojos de Luca se abren de par en par. “¡Josué! ¡He leído sobre ti!”</a:t>
            </a:r>
          </a:p>
          <a:p>
            <a:r>
              <a:t>Josué ríe suavemente. “Solo seguí la Palabra de Dios y confié en Su Espíritu.”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el vidrio resplandeciente y lee Deuteronomio 34:9:</a:t>
            </a:r>
          </a:p>
          <a:p>
            <a:r>
              <a:t>“Josué hijo de Nun estaba lleno del espíritu de sabiduría porque Moisés había puesto sus manos sobre él.”</a:t>
            </a:r>
          </a:p>
          <a:p>
            <a:r>
              <a:t>Josué asiente. “Sí, el Espíritu de Dios me dio valor para liderar.”</a:t>
            </a:r>
          </a:p>
          <a:p>
            <a:r>
              <a:t>Luego lee Josué 1:8–9:</a:t>
            </a:r>
          </a:p>
          <a:p>
            <a:r>
              <a:t>“Mantén siempre este Libro de la Ley en tus labios... Sé fuerte y valiente.”</a:t>
            </a:r>
          </a:p>
          <a:p>
            <a:r>
              <a:t>“El Espíritu me enseñó a estudiar la Palabra de Dios cada día,” dice Josué con alegría.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El mapa flotante de Orel aparece nuevamente — otro punto rojo brilla.</a:t>
            </a:r>
          </a:p>
          <a:p>
            <a:r>
              <a:t>“Es hora de irnos,” dice Orel.</a:t>
            </a:r>
          </a:p>
          <a:p>
            <a:r>
              <a:t>Josué sonríe. “¡Buen viaje, amigos! Sigan siempre la Biblia — es su guía.”</a:t>
            </a:r>
          </a:p>
          <a:p>
            <a:r>
              <a:t>Luca saluda con la mano. “¡Gracias, Josué!”</a:t>
            </a:r>
          </a:p>
          <a:p>
            <a:r>
              <a:t>Los dos amigos vuelan de nuevo entre las estrellas.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siempre nos guía hacia la Palabra de Dios.</a:t>
            </a:r>
          </a:p>
          <a:p>
            <a:r>
              <a:t>¡Manos a la obra!</a:t>
            </a:r>
          </a:p>
          <a:p>
            <a:r>
              <a:t>Lee Hebreos 1:2 y dibuja tu viaje por el universo.</a:t>
            </a:r>
          </a:p>
          <a:p>
            <a:r>
              <a:t>Escribe: “Viajaré por el universo.”</a:t>
            </a:r>
          </a:p>
          <a:p>
            <a:r>
              <a:t>¡Oremos!</a:t>
            </a:r>
          </a:p>
          <a:p>
            <a:r>
              <a:t>Pide al Espíritu Santo que te ayude a amar y entender la Biblia.</a:t>
            </a:r>
          </a:p>
          <a:p>
            <a:r>
              <a:t>Ora para conocer más a Jesús cada día a través de Su Palabra.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FBF0097-3D4B-8B4B-86F2-DDCDF5DCF911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lleva siempre a la Biblia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B38C0B-62A4-1F4A-86B0-B9EFE6FF6805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F357D7-8FC3-1D49-BAD0-DD8A3D75EC54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52EB915-DDF6-B342-A15B-8DFFE07A7389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402DF82-C33A-3146-9CFF-B95E08F34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0F4487A-001E-BE49-A61E-7AA22992E6FA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402C137-327A-A249-838C-B8673119D959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DFD13AE-D207-CC4A-BBC8-2109B684C592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4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441</Words>
  <Application>Microsoft Macintosh PowerPoint</Application>
  <PresentationFormat>Panorámica</PresentationFormat>
  <Paragraphs>40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7</cp:revision>
  <dcterms:created xsi:type="dcterms:W3CDTF">2025-10-19T20:46:11Z</dcterms:created>
  <dcterms:modified xsi:type="dcterms:W3CDTF">2025-10-28T06:24:06Z</dcterms:modified>
</cp:coreProperties>
</file>