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59" r:id="rId6"/>
    <p:sldId id="260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5020405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ircular Std Black" panose="020B0604020101020102" pitchFamily="34" charset="77"/>
      <p:bold r:id="rId1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5!</a:t>
            </a:r>
          </a:p>
          <a:p>
            <a:r>
              <a:t>Hoy veremos cómo el Espíritu de Dios nos restaura, incluso cuando cometemos errores.</a:t>
            </a:r>
          </a:p>
          <a:p>
            <a:r>
              <a:t>Luca y Orel regresan a un lugar muy especial en el cielo.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“¡Guau!”, dice Luca. “¡Este lugar es increíble!”</a:t>
            </a:r>
          </a:p>
          <a:p>
            <a:r>
              <a:t>Orel sonríe. “Estamos en la sala del trono de Dios — el corazón de la Nueva Jerusalén.”</a:t>
            </a:r>
          </a:p>
          <a:p>
            <a:r>
              <a:t>“Mira, Luca — el Río de la Vida comienza aquí mismo, fluyendo desde Su trono.”</a:t>
            </a:r>
          </a:p>
          <a:p>
            <a:r>
              <a:t>La luz brilla como agua cristalina, llenando todo de paz.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 hombre vestido con un hermoso manto se acerca a ellos.</a:t>
            </a:r>
          </a:p>
          <a:p>
            <a:r>
              <a:t>“¡Ahí estás, amigo mío!”, dice Orel con alegría.</a:t>
            </a:r>
          </a:p>
          <a:p>
            <a:r>
              <a:t>“Luca, te presento al rey David — el pastor, músico y siervo de Dios.”</a:t>
            </a:r>
          </a:p>
          <a:p>
            <a:r>
              <a:t>“¡Guau!”, exclama Luca. “¡El rey David! ¡Qué privilegio!”</a:t>
            </a:r>
          </a:p>
          <a:p>
            <a:r>
              <a:t>David sonríe amablemente. “Aquí no soy rey — Jesús es nuestro único Rey.”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su pantalla flotante. “David, ¿podrías leer este versículo?”</a:t>
            </a:r>
          </a:p>
          <a:p>
            <a:r>
              <a:t>David lee 1 Samuel 16:13 (NVI):</a:t>
            </a:r>
          </a:p>
          <a:p>
            <a:r>
              <a:t>“Entonces Samuel tomó el cuerno de aceite y lo ungió... y desde ese día el Espíritu del Señor vino con poder sobre David.”</a:t>
            </a:r>
          </a:p>
          <a:p>
            <a:r>
              <a:t>David asiente. “Ese fue el día en que Dios me escogió.”</a:t>
            </a:r>
          </a:p>
          <a:p>
            <a:r>
              <a:t>“El Espíritu me dio sabiduría, valentía y canciones para alabarlo.”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Los ojos de David se vuelven tiernos. “Pero cometí errores terribles.”</a:t>
            </a:r>
          </a:p>
          <a:p>
            <a:r>
              <a:t>“Pequé. Lastimé a personas. Me aparté de Dios.”</a:t>
            </a:r>
          </a:p>
          <a:p>
            <a:r>
              <a:t>Lágrimas caen por su rostro. “Sin embargo, el Señor me perdonó.”</a:t>
            </a:r>
          </a:p>
          <a:p>
            <a:r>
              <a:t>“El Espíritu volvió y restauró mi corazón.”</a:t>
            </a:r>
          </a:p>
          <a:p>
            <a:r>
              <a:t>Luca susurra: “La misericordia de Dios es asombrosa.”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David mira hacia el trono con una sonrisa tranquila.</a:t>
            </a:r>
          </a:p>
          <a:p>
            <a:r>
              <a:t>“Estoy escribiendo canciones para el coro de Dios,” dice.</a:t>
            </a:r>
          </a:p>
          <a:p>
            <a:r>
              <a:t>“¡Quizás algún día los ángeles las canten!”</a:t>
            </a:r>
          </a:p>
          <a:p>
            <a:r>
              <a:t>“¡Por supuesto que lo haremos!”, responde Orel sonriendo.</a:t>
            </a:r>
          </a:p>
          <a:p>
            <a:r>
              <a:t>Luca ríe. “Nunca fui bueno con la música ni el canto…”</a:t>
            </a:r>
          </a:p>
          <a:p>
            <a:r>
              <a:t>David responde amablemente: “Nunca es demasiado tarde para aprender — ¡tenemos toda la eternidad por delante!”</a:t>
            </a:r>
          </a:p>
          <a:p>
            <a:r>
              <a:t>La sala del trono se llena de luz y alegría.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El mapa flotante aparece — su punto rojo parpadea con brillo.</a:t>
            </a:r>
          </a:p>
          <a:p>
            <a:r>
              <a:t>“Debemos irnos,” dice Orel. “Nos espera un nuevo lugar.”</a:t>
            </a:r>
          </a:p>
          <a:p>
            <a:r>
              <a:t>“Adiós, mis amigos,” dice David amablemente. “Nunca lo olviden — ¡Dios restaura!”</a:t>
            </a:r>
          </a:p>
          <a:p>
            <a:r>
              <a:t>“¡Gracias, David!”, dice Luca. “Recordaré tu historia.”</a:t>
            </a:r>
          </a:p>
          <a:p>
            <a:r>
              <a:t>La luz llena la sala del trono mientras ascienden hacia su próximo viaje.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0254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Espíritu restaura y nos da nuevos comienzos.</a:t>
            </a:r>
          </a:p>
          <a:p>
            <a:r>
              <a:t>¡Manos a la obra!</a:t>
            </a:r>
          </a:p>
          <a:p>
            <a:r>
              <a:t>Si ya estás bautizado — participa en la próxima Cena del Señor.</a:t>
            </a:r>
          </a:p>
          <a:p>
            <a:r>
              <a:t>Si aún no lo estás — habla con tu pastor o maestro sobre Jesús.</a:t>
            </a:r>
          </a:p>
          <a:p>
            <a:r>
              <a:t>¡Oremos!</a:t>
            </a:r>
          </a:p>
          <a:p>
            <a:r>
              <a:t>Pide al Espíritu Santo que limpie tu corazón y te mantenga fiel.</a:t>
            </a:r>
          </a:p>
          <a:p>
            <a:r>
              <a:t>Agradece a Dios por Su perdón y amor.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1334038-D2FB-5D4F-A033-46D6C1CCA84A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restaura a pesar de nuestros errores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596A8C1-51DF-2D43-967F-4B1044C5323A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6B5A759-CD5F-E340-AA51-71F08DA2E1A8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25A98EA6-10A4-9547-9E77-22D88A35B1FA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26C1712-B3DF-EC42-A911-AA48A7F2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957343A-F9B5-4942-BD52-54149B743F78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8F7CCF2-FE11-3443-96C2-B8D725B04ACA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8BCBB69-C49C-7840-B09E-0AF2E92E265F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5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556</Words>
  <Application>Microsoft Macintosh PowerPoint</Application>
  <PresentationFormat>Panorámica</PresentationFormat>
  <Paragraphs>49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8</cp:revision>
  <dcterms:created xsi:type="dcterms:W3CDTF">2025-10-19T20:46:11Z</dcterms:created>
  <dcterms:modified xsi:type="dcterms:W3CDTF">2025-10-28T06:24:37Z</dcterms:modified>
</cp:coreProperties>
</file>