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</p:sldIdLst>
  <p:sldSz cx="12192000" cy="6858000"/>
  <p:notesSz cx="6858000" cy="9144000"/>
  <p:embeddedFontLst>
    <p:embeddedFont>
      <p:font typeface="Advent Sans Logo" panose="020B0502040504020204" pitchFamily="3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ircular Std Black" panose="020B0604020101020102" pitchFamily="34" charset="77"/>
      <p:bold r:id="rId17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¡Bienvenidos al Día 6!</a:t>
            </a:r>
          </a:p>
          <a:p>
            <a:r>
              <a:t>El Espíritu desatado nos motiva a vivir con salud.</a:t>
            </a:r>
          </a:p>
          <a:p>
            <a:r>
              <a:t>Sigamos a Luca y Orel hacia el Prado Celestial.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Llegan al Prado Celestial: frutas, flores, mariposas, aves.</a:t>
            </a:r>
          </a:p>
          <a:p>
            <a:r>
              <a:t>“Aquí se planta y se cosecha casi toda variedad,” dice Orel, “para alimentar la Ciudad Santa.”</a:t>
            </a:r>
          </a:p>
          <a:p>
            <a:r>
              <a:t>Luca ríe: “¡Espero que el brócoli sepa bien aquí! En la Tierra solíamos comer carne… pero aquí nadie necesita eso.”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Un hombre sale de entre los arbustos con una túnica blanca y un borde rojo.</a:t>
            </a:r>
          </a:p>
          <a:p>
            <a:r>
              <a:t>“La respuesta es sencilla,” dice — “la dieta original de Dios eran las plantas y las semillas.”</a:t>
            </a:r>
          </a:p>
          <a:p>
            <a:r>
              <a:t>Orel añade: después del diluvio, se permitió la carne; se estableció lo limpio y lo impuro, pero la gente se desvió y sufrió las consecuencias.</a:t>
            </a:r>
          </a:p>
          <a:p>
            <a:r>
              <a:t>El hombre sonríe: “Mi nombre es Juan — el Bautista en la Tierra. Aquí, todos son bautizados por el Espíritu Santo.”</a:t>
            </a:r>
          </a:p>
          <a:p>
            <a:r>
              <a:t>“Me encanta estar aquí, sentir el viento y estar rodeado por la naturaleza,” añade Juan. “Jesús era mi primo — el Cordero de Dios.”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Orel muestra un versículo en el vidrio flotante y lee Lucas 1:15 (NVI):</a:t>
            </a:r>
          </a:p>
          <a:p>
            <a:r>
              <a:t>“...porque será grande delante del Señor... no tomará vino ni bebida fermentada, y será lleno del Espíritu Santo aun antes de nacer.”</a:t>
            </a:r>
          </a:p>
          <a:p>
            <a:r>
              <a:t>Juan sonríe: “Mi padre Zacarías perdió la voz hasta el día en que nací — ¡todavía lo molestamos por eso!”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“El Espíritu fue desatado en mi vida desde el vientre,” dice Juan.</a:t>
            </a:r>
          </a:p>
          <a:p>
            <a:r>
              <a:t>“Mi misión fue difícil — persecución, maltrato, rechazo.”</a:t>
            </a:r>
          </a:p>
          <a:p>
            <a:r>
              <a:t>“Perseveré porque el Espíritu me enseñó a vivir de manera sencilla y saludable.”</a:t>
            </a:r>
          </a:p>
          <a:p>
            <a:r>
              <a:t>“Subí montañas y caminé cientos de kilómetros llevando el mensaje de Dios.”</a:t>
            </a:r>
          </a:p>
          <a:p>
            <a:r>
              <a:t>“Incluso enfrenté un final trágico — pero resucité con los justos y vi a mi Salvador.”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“Ahora quiero aprender todo sobre la naturaleza,” dice Juan.</a:t>
            </a:r>
          </a:p>
          <a:p>
            <a:r>
              <a:t>“Siento curiosidad por cómo las plantas producen flores... y cómo las flores se convierten en frutos.”</a:t>
            </a:r>
          </a:p>
          <a:p>
            <a:r>
              <a:t>“Estoy aprendiendo mucho aquí en el Prado Celestial — hay una eternidad para descubrir la creación de Dios.”</a:t>
            </a:r>
          </a:p>
          <a:p>
            <a:r>
              <a:t>El punto rojo parpadea en el mapa de Orel. “Es hora de irnos,” dice Orel.</a:t>
            </a:r>
          </a:p>
          <a:p>
            <a:r>
              <a:t>“Gracias, Juan,” dice Luca. “Estoy seguro de que nos volveremos a encontrar.”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El Espíritu nos motiva a vivir saludablemente para la misión de Dios.</a:t>
            </a:r>
          </a:p>
          <a:p>
            <a:r>
              <a:t>¡Manos a la obra!</a:t>
            </a:r>
          </a:p>
          <a:p>
            <a:r>
              <a:t>Prepara una canasta con alimentos saludables para alguien necesitado; ve con tus padres o maestros; ora y comparte versículos sobre la fe en Jesús.</a:t>
            </a:r>
          </a:p>
          <a:p>
            <a:r>
              <a:t>¡Oremos!</a:t>
            </a:r>
          </a:p>
          <a:p>
            <a:r>
              <a:t>Pide al Espíritu Santo que te dé motivación para vivir con salud.</a:t>
            </a:r>
          </a:p>
          <a:p>
            <a:r>
              <a:t>Pídele que te convierta en un instrumento poderoso para predicar sobre Jesús.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04E57A54-81D4-A149-A20F-D32A5D972EE3}"/>
              </a:ext>
            </a:extLst>
          </p:cNvPr>
          <p:cNvSpPr txBox="1"/>
          <p:nvPr/>
        </p:nvSpPr>
        <p:spPr>
          <a:xfrm>
            <a:off x="2876284" y="2167004"/>
            <a:ext cx="5877572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nos motiva a vivir con salud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B28CEB5-8CC4-5549-BD69-CDCAEFF7B292}"/>
              </a:ext>
            </a:extLst>
          </p:cNvPr>
          <p:cNvSpPr txBox="1"/>
          <p:nvPr/>
        </p:nvSpPr>
        <p:spPr>
          <a:xfrm>
            <a:off x="4286371" y="874652"/>
            <a:ext cx="3130550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El Espíritu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075E1B8-B47B-0844-83D0-C0782E1CFE69}"/>
              </a:ext>
            </a:extLst>
          </p:cNvPr>
          <p:cNvSpPr txBox="1"/>
          <p:nvPr/>
        </p:nvSpPr>
        <p:spPr>
          <a:xfrm>
            <a:off x="1973179" y="1818239"/>
            <a:ext cx="7756935" cy="49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88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DESATADO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1197CADB-C346-8F4E-9229-8F050815BBAA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50EDB88F-ADFF-0E4B-88E1-3FCD9F84C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D7B0799F-5FF8-5E4F-B3EF-73AC629A8410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DÍAS DE ORACIÓN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A385DFB4-8252-1049-A0C7-F86101FF8FDE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7-17 de enero de 2026</a:t>
              </a:r>
            </a:p>
          </p:txBody>
        </p: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BE07A16-622E-A549-9D80-757BE3ACD770}"/>
              </a:ext>
            </a:extLst>
          </p:cNvPr>
          <p:cNvSpPr txBox="1"/>
          <p:nvPr/>
        </p:nvSpPr>
        <p:spPr>
          <a:xfrm>
            <a:off x="235400" y="462924"/>
            <a:ext cx="2148203" cy="365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Día 6</a:t>
            </a: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514A8-D4AD-CA41-AA62-467F94004F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D12A0FB-BCF4-FF4C-B29B-8B84A97596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530</Words>
  <Application>Microsoft Macintosh PowerPoint</Application>
  <PresentationFormat>Panorámica</PresentationFormat>
  <Paragraphs>37</Paragraphs>
  <Slides>7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Britannic Bold</vt:lpstr>
      <vt:lpstr>Circular Std Black</vt:lpstr>
      <vt:lpstr>Advent Sans Logo</vt:lpstr>
      <vt:lpstr>Calibri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9</cp:revision>
  <dcterms:created xsi:type="dcterms:W3CDTF">2025-10-19T20:46:11Z</dcterms:created>
  <dcterms:modified xsi:type="dcterms:W3CDTF">2025-10-28T06:25:09Z</dcterms:modified>
</cp:coreProperties>
</file>