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0"/>
  </p:notesMasterIdLst>
  <p:sldIdLst>
    <p:sldId id="261" r:id="rId2"/>
    <p:sldId id="256" r:id="rId3"/>
    <p:sldId id="257" r:id="rId4"/>
    <p:sldId id="258" r:id="rId5"/>
    <p:sldId id="260" r:id="rId6"/>
    <p:sldId id="259" r:id="rId7"/>
    <p:sldId id="263" r:id="rId8"/>
    <p:sldId id="262" r:id="rId9"/>
  </p:sldIdLst>
  <p:sldSz cx="12192000" cy="6858000"/>
  <p:notesSz cx="6858000" cy="9144000"/>
  <p:embeddedFontLst>
    <p:embeddedFont>
      <p:font typeface="Advent Sans Logo" panose="020B0502040504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ircular Std Black" panose="020B0604020101020102" pitchFamily="34" charset="77"/>
      <p:bold r:id="rId18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¡Bienvenidos al Día 8!</a:t>
            </a:r>
          </a:p>
          <a:p>
            <a:r>
              <a:t>Hoy aprenderemos cómo el Espíritu nos impulsa a compartir a Jesús con los demás.</a:t>
            </a:r>
          </a:p>
          <a:p>
            <a:r>
              <a:t>Luca y Orel están a punto de conocer a uno de los más grandes evangelistas de la Biblia.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 mapa flotante muestra su llegada.</a:t>
            </a:r>
          </a:p>
          <a:p>
            <a:r>
              <a:t>“Es justo aquí,” dice Orel, señalando el Muro Sur.</a:t>
            </a:r>
          </a:p>
          <a:p>
            <a:r>
              <a:t>Luca observa el alto muro de jaspe, que brilla con colores rojos, amarillos y azules.</a:t>
            </a:r>
          </a:p>
          <a:p>
            <a:r>
              <a:t>“¡Mira el muro, es increíble!”</a:t>
            </a:r>
          </a:p>
          <a:p>
            <a:r>
              <a:t>“No solo el muro,” dice Orel. “Mira los cimientos: esmeraldas, zafiros, jaspe. ¡Tantas piedras preciosas!”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 repente, un hombre aparece detrás de Luca.</a:t>
            </a:r>
          </a:p>
          <a:p>
            <a:r>
              <a:t>“Tienes buen ojo para los detalles,” dice amablemente.</a:t>
            </a:r>
          </a:p>
          <a:p>
            <a:r>
              <a:t>“Luca,” sonríe Orel, “este es Felipe el Evangelista.”</a:t>
            </a:r>
          </a:p>
          <a:p>
            <a:r>
              <a:t>“¡Me asustaste!”, ríe Luca.</a:t>
            </a:r>
          </a:p>
          <a:p>
            <a:r>
              <a:t>“Ese es su estilo,” dice Orel. “Siempre hace entradas dramáticas.”</a:t>
            </a:r>
          </a:p>
          <a:p>
            <a:r>
              <a:t>“Los vi llegar,” dice Felipe. “¡Quería sorprenderlos!”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“Recuerdo haber leído que eras guiado por el Espíritu Santo,” dice Luca.</a:t>
            </a:r>
          </a:p>
          <a:p>
            <a:r>
              <a:t>“Así es,” responde Felipe. “Él me dirigía en todo lo que hacía.”</a:t>
            </a:r>
          </a:p>
          <a:p>
            <a:r>
              <a:t>“Veamos lo que dice la Biblia,” dice Orel, abriendo el vidrio.</a:t>
            </a:r>
          </a:p>
          <a:p>
            <a:r>
              <a:t>Lee Hechos 8:29 (NVI):</a:t>
            </a:r>
          </a:p>
          <a:p>
            <a:r>
              <a:t>“El Espíritu le dijo a Felipe: ‘Acércate a ese carro y quédate junto a él.’”</a:t>
            </a:r>
          </a:p>
          <a:p>
            <a:r>
              <a:t>“¡Sí!” dice Felipe. “El Espíritu me llevó directamente a alguien que necesitaba a Jesús.”</a:t>
            </a:r>
          </a:p>
          <a:p>
            <a:r>
              <a:t>“Desde que conocí a Jesús, quise compartirlo con todos.”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“El Espíritu fue desatado sobre mí,” continúa Felipe.</a:t>
            </a:r>
          </a:p>
          <a:p>
            <a:r>
              <a:t>“Me mostró a personas que buscaban la verdad.”</a:t>
            </a:r>
          </a:p>
          <a:p>
            <a:r>
              <a:t>“Aquel día, me envió a un hombre etíope que anhelaba conocer a Jesús.”</a:t>
            </a:r>
          </a:p>
          <a:p>
            <a:r>
              <a:t>“Él estaba confundido y regresando a su país, pero el Espíritu me envió para explicarle la Palabra de Dios.”</a:t>
            </a:r>
          </a:p>
          <a:p>
            <a:r>
              <a:t>“El Espíritu cambió su vida, y él se convirtió en misionero en su país.”</a:t>
            </a:r>
          </a:p>
          <a:p>
            <a:r>
              <a:t>Luca sonríe. “Entonces, ¡el Espíritu realmente nos impulsa a la misión!”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“¡Ahí estás, mi amigo Felipe!”, se oye una voz.</a:t>
            </a:r>
          </a:p>
          <a:p>
            <a:r>
              <a:t>Un hombre se acerca, sonriendo con alegría.</a:t>
            </a:r>
          </a:p>
          <a:p>
            <a:r>
              <a:t>“¡Este es el etíope!”, dice Felipe con gozo.</a:t>
            </a:r>
          </a:p>
          <a:p>
            <a:r>
              <a:t>“Reuní a más de 500 personas que conocieron a Jesús en Etiopía,” dice el hombre.</a:t>
            </a:r>
          </a:p>
          <a:p>
            <a:r>
              <a:t>“¡Todos están aquí en el cielo! Vinimos a agradecer a Felipe.”</a:t>
            </a:r>
          </a:p>
          <a:p>
            <a:r>
              <a:t>Luca sonríe. “¡Qué reencuentro!”</a:t>
            </a:r>
          </a:p>
          <a:p>
            <a:r>
              <a:t>“Todo es obra del Espíritu,” dice Felipe. “Él cambió corazones entonces, y todavía lo hace.”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 mapa flotante de Orel aparece, mostrando un brillante punto rojo a lo lejos.</a:t>
            </a:r>
          </a:p>
          <a:p>
            <a:r>
              <a:t>“¿Otro destino?” pregunta Luca.</a:t>
            </a:r>
          </a:p>
          <a:p>
            <a:r>
              <a:t>“Sí,” dice Orel. “El Espíritu tiene más que mostrarnos.”</a:t>
            </a:r>
          </a:p>
          <a:p>
            <a:r>
              <a:t>“Vayan, mis amigos,” dice Felipe. “Sigan compartiendo el mensaje de Dios.”</a:t>
            </a:r>
          </a:p>
          <a:p>
            <a:r>
              <a:t>“¡Gracias, Felipe!”, dice Luca. “¡Nos veremos de nuevo!”</a:t>
            </a:r>
          </a:p>
          <a:p>
            <a:r>
              <a:t>La luz se hace más brillante mientras se despiden con la mano.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 Espíritu nos impulsa a compartir a Jesús con todos.</a:t>
            </a:r>
          </a:p>
          <a:p>
            <a:r>
              <a:t>¡Manos a la obra!</a:t>
            </a:r>
          </a:p>
          <a:p>
            <a:r>
              <a:t>Memoriza el Salmo 23 u otro salmo, y recítalo en la iglesia o en la escuela.</a:t>
            </a:r>
          </a:p>
          <a:p>
            <a:r>
              <a:t>O prepara un breve devocional para compartir con tu familia o amigos.</a:t>
            </a:r>
          </a:p>
          <a:p>
            <a:r>
              <a:t>¡Oremos!</a:t>
            </a:r>
          </a:p>
          <a:p>
            <a:r>
              <a:t>Pide al Espíritu Santo que sea desatado en tu vida.</a:t>
            </a:r>
          </a:p>
          <a:p>
            <a:r>
              <a:t>Ora para que Él te ayude a llevar a otros a Jesús.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C097D054-5556-C445-8708-3034EC9CC0AC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impulsa a la misión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9953BF7-D5B7-224F-B87B-537B9B4398C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El Espíritu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5E5214B-BBEE-C042-AF66-830558D8CD94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D2ACF94-3BA4-EF4B-9B68-23C39330C8E0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B15C0FDB-A03A-1042-9AA8-D839146D4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C136B9AE-AFD1-F649-B842-50FD7065DED4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DÍAS DE ORACIÓN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CA38ED9-FF93-D840-8BFA-E69D8AE38EB0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7-17 de enero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B2CE5CE0-CFBC-9449-B3DA-16F0F6838C5A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Día 8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642</Words>
  <Application>Microsoft Macintosh PowerPoint</Application>
  <PresentationFormat>Panorámica</PresentationFormat>
  <Paragraphs>54</Paragraphs>
  <Slides>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11</cp:revision>
  <dcterms:created xsi:type="dcterms:W3CDTF">2025-10-19T20:46:11Z</dcterms:created>
  <dcterms:modified xsi:type="dcterms:W3CDTF">2025-10-28T06:28:19Z</dcterms:modified>
</cp:coreProperties>
</file>