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60" r:id="rId6"/>
    <p:sldId id="259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¡Bienvenidos al Día 9!</a:t>
            </a:r>
          </a:p>
          <a:p>
            <a:r>
              <a:t>Hoy, Luca y Orel conocerán a alguien que entendió el poder del Espíritu: Pablo.</a:t>
            </a:r>
          </a:p>
          <a:p>
            <a:r>
              <a:t>El Espíritu nos hace hijos de Dios. ¡Veamos cómo!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“Bienvenidos a la Plaza Central de la Nueva Jerusalén,” dice Orel.</a:t>
            </a:r>
          </a:p>
          <a:p>
            <a:r>
              <a:t>“¡Guau!” exclama Luca. “¡Mira esas fuentes, es tan hermoso!”</a:t>
            </a:r>
          </a:p>
          <a:p>
            <a:r>
              <a:t>Corre hacia una con forma de flor, salpicando con alegría.</a:t>
            </a:r>
          </a:p>
          <a:p>
            <a:r>
              <a:t>“Hay tanta gente aquí,” dice Luca. “Y allá — ¡un anfiteatro!”</a:t>
            </a:r>
          </a:p>
          <a:p>
            <a:r>
              <a:t>“Necesitamos ir allí,” dice Orel. “Un gran mensaje está por terminar.”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Miles de redimidos cantan alabanzas que resuenan por toda la plaza.</a:t>
            </a:r>
          </a:p>
          <a:p>
            <a:r>
              <a:t>“¡Debe haber millones aquí!” dice Luca, asombrado.</a:t>
            </a:r>
          </a:p>
          <a:p>
            <a:r>
              <a:t>El orador baja del escenario — Orel saluda con la mano. “¡Pablo! ¡Espera!”</a:t>
            </a:r>
          </a:p>
          <a:p>
            <a:r>
              <a:t>Pablo se vuelve, sonriendo. “Orel y Luca — ¿de verdad son ustedes?”</a:t>
            </a:r>
          </a:p>
          <a:p>
            <a:r>
              <a:t>“¿Nos conoces?” pregunta Luca.</a:t>
            </a:r>
          </a:p>
          <a:p>
            <a:r>
              <a:t>“Por supuesto,” ríe Pablo. “Esteban me habló de sus visitas.”</a:t>
            </a:r>
          </a:p>
          <a:p>
            <a:r>
              <a:t>“¡Eres increíble, Pablo!” dice Luca.</a:t>
            </a:r>
          </a:p>
          <a:p>
            <a:r>
              <a:t>“Toda la gloria sea para Jesús,” responde Pablo. “Yo solo fui Su soldado.”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Orel abre su vidrio resplandeciente. “Leamos algo que escribiste, Pablo.”</a:t>
            </a:r>
          </a:p>
          <a:p>
            <a:r>
              <a:t>Lee Romanos 8:14 (NVI):</a:t>
            </a:r>
          </a:p>
          <a:p>
            <a:r>
              <a:t>“Porque todos los que son guiados por el Espíritu de Dios son hijos de Dios.”</a:t>
            </a:r>
          </a:p>
          <a:p>
            <a:r>
              <a:t>“Pablo,” pregunta Luca, “¿cómo nos hace el Espíritu hijos de Dios?”</a:t>
            </a:r>
          </a:p>
          <a:p>
            <a:r>
              <a:t>Pablo sonríe. “Cuando aceptamos a Jesús, somos bautizados y lo seguimos, el Espíritu llena nuestros corazones.</a:t>
            </a:r>
          </a:p>
          <a:p>
            <a:r>
              <a:t>Él nos transforma y nos hace parte de la familia de Dios.”</a:t>
            </a:r>
          </a:p>
          <a:p>
            <a:r>
              <a:t>“¡Por eso todos estamos aquí!” dice Orel con alegría.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“Entonces,” dice Luca, “¿fui adoptado por Dios a través de Su Espíritu?”</a:t>
            </a:r>
          </a:p>
          <a:p>
            <a:r>
              <a:t>“Exactamente,” dice Pablo. “Incluso yo fui adoptado.”</a:t>
            </a:r>
          </a:p>
          <a:p>
            <a:r>
              <a:t>“Si Jesús no me hubiera detenido en el camino a Damasco, aún estaría perdido.”</a:t>
            </a:r>
          </a:p>
          <a:p>
            <a:r>
              <a:t>“Pero el Espíritu lo cambió todo — me dio un nuevo corazón y una nueva misión.”</a:t>
            </a:r>
          </a:p>
          <a:p>
            <a:r>
              <a:t>“¡Qué milagro!” dice Orel. “El Espíritu realmente nos hace nuevos.”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“Gracias, Pablo,” dice Orel. “Tus palabras nos inspiran.”</a:t>
            </a:r>
          </a:p>
          <a:p>
            <a:r>
              <a:t>“El deber me llama,” sonríe Pablo mientras algunos redimidos lo llaman de nuevo.</a:t>
            </a:r>
          </a:p>
          <a:p>
            <a:r>
              <a:t>“¡Hablaremos pronto!” dice Luca.</a:t>
            </a:r>
          </a:p>
          <a:p>
            <a:r>
              <a:t>“Vayan en paz,” dice Pablo. “Nunca olviden — el Espíritu nos hace parte de la familia de Dios.”</a:t>
            </a:r>
          </a:p>
          <a:p>
            <a:r>
              <a:t>Pablo camina de regreso al anfiteatro mientras los cantos se elevan en la plaza.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El Espíritu nos hace hijos de Dios.</a:t>
            </a:r>
          </a:p>
          <a:p>
            <a:r>
              <a:t>¡Manos a la obra!</a:t>
            </a:r>
          </a:p>
          <a:p>
            <a:r>
              <a:t>Colorea un dibujo de Pablo predicando en la Nueva Jerusalén.</a:t>
            </a:r>
          </a:p>
          <a:p>
            <a:r>
              <a:t>En el recuadro, escribe: “En el cielo conoceré a mis personajes bíblicos favoritos.”</a:t>
            </a:r>
          </a:p>
          <a:p>
            <a:r>
              <a:t>¡Oremos!</a:t>
            </a:r>
          </a:p>
          <a:p>
            <a:r>
              <a:t>Agradece al Espíritu por hacerte parte de la familia de Dios.</a:t>
            </a:r>
          </a:p>
          <a:p>
            <a:r>
              <a:t>Pídele que te ayude a vivir como un hijo fiel de Jesús.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A1A0947D-02AF-404D-91E5-1BD8C8246D04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nos hace hijos de Dios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269B9AE-67E4-8B4E-ABCA-D199922FAE72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El Espíritu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4B71917-B2DB-964E-8786-380AFCCCE0B3}"/>
              </a:ext>
            </a:extLst>
          </p:cNvPr>
          <p:cNvSpPr txBox="1"/>
          <p:nvPr/>
        </p:nvSpPr>
        <p:spPr>
          <a:xfrm>
            <a:off x="1973179" y="1818239"/>
            <a:ext cx="7756935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DESATADO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DC3A49D2-6C99-984C-BF9B-F526490D3BB4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2985F647-A263-7C4D-A290-CAE9582EE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DC8A7BE7-255F-9A46-9AF5-6288287055B4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DÍAS DE ORACIÓN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C00386DA-2489-2B48-9558-69975E64AF33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7-17 de enero de 2026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45A64C9-2018-AC4C-AF6B-CDBE0A9F92B3}"/>
              </a:ext>
            </a:extLst>
          </p:cNvPr>
          <p:cNvSpPr txBox="1"/>
          <p:nvPr/>
        </p:nvSpPr>
        <p:spPr>
          <a:xfrm>
            <a:off x="235400" y="462924"/>
            <a:ext cx="2148203" cy="365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Día 9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369332-2A45-7040-84DF-D59552E5E2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" y="0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12A2BF-A6C5-1B4F-86AC-98491EB4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1" b="3063"/>
          <a:stretch/>
        </p:blipFill>
        <p:spPr>
          <a:xfrm>
            <a:off x="-414526" y="-125066"/>
            <a:ext cx="13021054" cy="699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558</Words>
  <Application>Microsoft Macintosh PowerPoint</Application>
  <PresentationFormat>Panorámica</PresentationFormat>
  <Paragraphs>47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12</cp:revision>
  <dcterms:created xsi:type="dcterms:W3CDTF">2025-10-19T20:46:11Z</dcterms:created>
  <dcterms:modified xsi:type="dcterms:W3CDTF">2025-10-28T06:28:59Z</dcterms:modified>
</cp:coreProperties>
</file>